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custom-properties+xml" PartName="/docProps/custom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custom-properties" Target="docProps/custom.xml"/><Relationship Id="rId2" Type="http://schemas.openxmlformats.org/package/2006/relationships/metadata/core-properties" Target="docProps/core.xml"/><Relationship Id="rId3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y="6858000" cx="12192000"/>
  <p:notesSz cx="12192000" cy="6858000"/>
  <p:embeddedFontLst>
    <p:embeddedFont>
      <p:font typeface="Tahoma"/>
      <p:regular r:id="rId13"/>
      <p:bold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  <p:ext uri="GoogleSlidesCustomDataVersion2">
      <go:slidesCustomData xmlns:go="http://customooxmlschemas.google.com/" r:id="rId15" roundtripDataSignature="AMtx7mhw2ctw+AKTicDZuMrF1agasMKeF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Tahoma-regular.fntdata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customschemas.google.com/relationships/presentationmetadata" Target="metadata"/><Relationship Id="rId14" Type="http://schemas.openxmlformats.org/officeDocument/2006/relationships/font" Target="fonts/Tahom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2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2" name="Google Shape;72;p2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p3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4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4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5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6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6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7:notes"/>
          <p:cNvSpPr txBox="1"/>
          <p:nvPr>
            <p:ph idx="1" type="body"/>
          </p:nvPr>
        </p:nvSpPr>
        <p:spPr>
          <a:xfrm>
            <a:off x="1219200" y="3257550"/>
            <a:ext cx="9753600" cy="308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7:notes"/>
          <p:cNvSpPr/>
          <p:nvPr>
            <p:ph idx="2" type="sldImg"/>
          </p:nvPr>
        </p:nvSpPr>
        <p:spPr>
          <a:xfrm>
            <a:off x="2032400" y="514350"/>
            <a:ext cx="8128400" cy="257175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9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9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9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9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9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>
  <p:cSld name="Title Slide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10"/>
          <p:cNvSpPr txBox="1"/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10"/>
          <p:cNvSpPr txBox="1"/>
          <p:nvPr>
            <p:ph idx="1" type="subTitle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0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10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10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>
  <p:cSld name="Two Content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11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1"/>
          <p:cNvSpPr txBox="1"/>
          <p:nvPr>
            <p:ph idx="1" type="body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1"/>
          <p:cNvSpPr txBox="1"/>
          <p:nvPr>
            <p:ph idx="2" type="body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11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1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1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12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2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2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2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3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3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13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mar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sz="1800"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slideLayout" Target="../slideLayouts/slideLayout1.xml"/><Relationship Id="rId9" Type="http://schemas.openxmlformats.org/officeDocument/2006/relationships/theme" Target="../theme/theme2.xml"/><Relationship Id="rId5" Type="http://schemas.openxmlformats.org/officeDocument/2006/relationships/slideLayout" Target="../slideLayouts/slideLayout2.xml"/><Relationship Id="rId6" Type="http://schemas.openxmlformats.org/officeDocument/2006/relationships/slideLayout" Target="../slideLayouts/slideLayout3.xml"/><Relationship Id="rId7" Type="http://schemas.openxmlformats.org/officeDocument/2006/relationships/slideLayout" Target="../slideLayouts/slideLayout4.xml"/><Relationship Id="rId8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8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1085576" y="5257799"/>
            <a:ext cx="1106424" cy="1600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718292" y="265175"/>
            <a:ext cx="1106424" cy="14142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0" y="0"/>
            <a:ext cx="1749551" cy="167944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9;p8"/>
          <p:cNvSpPr/>
          <p:nvPr/>
        </p:nvSpPr>
        <p:spPr>
          <a:xfrm>
            <a:off x="0" y="6626352"/>
            <a:ext cx="4175760" cy="0"/>
          </a:xfrm>
          <a:custGeom>
            <a:rect b="b" l="l" r="r" t="t"/>
            <a:pathLst>
              <a:path extrusionOk="0" h="120000" w="4175760">
                <a:moveTo>
                  <a:pt x="4175760" y="0"/>
                </a:moveTo>
                <a:lnTo>
                  <a:pt x="0" y="0"/>
                </a:lnTo>
              </a:path>
            </a:pathLst>
          </a:custGeom>
          <a:noFill/>
          <a:ln cap="flat" cmpd="sng" w="12700">
            <a:solidFill>
              <a:srgbClr val="3E3E3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0" name="Google Shape;10;p8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8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3600" u="none" cap="none" strike="noStrike">
                <a:solidFill>
                  <a:srgbClr val="C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8"/>
          <p:cNvSpPr txBox="1"/>
          <p:nvPr>
            <p:ph idx="11" type="ftr"/>
          </p:nvPr>
        </p:nvSpPr>
        <p:spPr>
          <a:xfrm>
            <a:off x="4515992" y="6487116"/>
            <a:ext cx="4580890" cy="28130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8"/>
          <p:cNvSpPr txBox="1"/>
          <p:nvPr>
            <p:ph idx="10" type="dt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8"/>
          <p:cNvSpPr txBox="1"/>
          <p:nvPr>
            <p:ph idx="12" type="sldNum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sz="18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 b="0" u="none"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4"/>
    <p:sldLayoutId id="2147483650" r:id="rId5"/>
    <p:sldLayoutId id="2147483651" r:id="rId6"/>
    <p:sldLayoutId id="2147483652" r:id="rId7"/>
    <p:sldLayoutId id="2147483653" r:id="rId8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11" Type="http://schemas.openxmlformats.org/officeDocument/2006/relationships/image" Target="../media/image7.png"/><Relationship Id="rId10" Type="http://schemas.openxmlformats.org/officeDocument/2006/relationships/hyperlink" Target="mailto:acreditacionfiis@uni.edu.pe" TargetMode="External"/><Relationship Id="rId12" Type="http://schemas.openxmlformats.org/officeDocument/2006/relationships/image" Target="../media/image6.png"/><Relationship Id="rId9" Type="http://schemas.openxmlformats.org/officeDocument/2006/relationships/image" Target="../media/image8.png"/><Relationship Id="rId5" Type="http://schemas.openxmlformats.org/officeDocument/2006/relationships/image" Target="../media/image10.png"/><Relationship Id="rId6" Type="http://schemas.openxmlformats.org/officeDocument/2006/relationships/image" Target="../media/image2.png"/><Relationship Id="rId7" Type="http://schemas.openxmlformats.org/officeDocument/2006/relationships/image" Target="../media/image9.png"/><Relationship Id="rId8" Type="http://schemas.openxmlformats.org/officeDocument/2006/relationships/image" Target="../media/image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Sp="0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" name="Google Shape;47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9247" y="3947159"/>
            <a:ext cx="4492752" cy="1370330"/>
          </a:xfrm>
          <a:prstGeom prst="rect">
            <a:avLst/>
          </a:prstGeom>
          <a:noFill/>
          <a:ln>
            <a:noFill/>
          </a:ln>
        </p:spPr>
      </p:pic>
      <p:sp>
        <p:nvSpPr>
          <p:cNvPr id="48" name="Google Shape;48;p1"/>
          <p:cNvSpPr txBox="1"/>
          <p:nvPr/>
        </p:nvSpPr>
        <p:spPr>
          <a:xfrm>
            <a:off x="7801609" y="4094896"/>
            <a:ext cx="3629660" cy="9061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7333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Dpto. Académico: </a:t>
            </a:r>
            <a:r>
              <a:rPr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Gestión de la Producción</a:t>
            </a:r>
            <a:endParaRPr sz="15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15"/>
              </a:spcBef>
              <a:spcAft>
                <a:spcPts val="0"/>
              </a:spcAft>
              <a:buNone/>
            </a:pPr>
            <a:r>
              <a:rPr b="1"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Curso: </a:t>
            </a:r>
            <a:r>
              <a:rPr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GP514-Comercio Internacional</a:t>
            </a:r>
            <a:endParaRPr sz="15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830"/>
              </a:spcBef>
              <a:spcAft>
                <a:spcPts val="0"/>
              </a:spcAft>
              <a:buNone/>
            </a:pPr>
            <a:r>
              <a:rPr b="1"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Docente: </a:t>
            </a:r>
            <a:r>
              <a:rPr lang="es-ES" sz="15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Mag. José Villanueva Herrera</a:t>
            </a:r>
            <a:endParaRPr sz="15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9" name="Google Shape;49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395" y="330708"/>
            <a:ext cx="4570476" cy="922020"/>
          </a:xfrm>
          <a:prstGeom prst="rect">
            <a:avLst/>
          </a:prstGeom>
          <a:noFill/>
          <a:ln>
            <a:noFill/>
          </a:ln>
        </p:spPr>
      </p:pic>
      <p:pic>
        <p:nvPicPr>
          <p:cNvPr id="50" name="Google Shape;50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93547" y="5475732"/>
            <a:ext cx="1536192" cy="493651"/>
          </a:xfrm>
          <a:prstGeom prst="rect">
            <a:avLst/>
          </a:prstGeom>
          <a:noFill/>
          <a:ln>
            <a:noFill/>
          </a:ln>
        </p:spPr>
      </p:pic>
      <p:pic>
        <p:nvPicPr>
          <p:cNvPr id="51" name="Google Shape;51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10439400" y="0"/>
            <a:ext cx="1749552" cy="16748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1780032" y="4014215"/>
            <a:ext cx="91439" cy="1869948"/>
          </a:xfrm>
          <a:prstGeom prst="rect">
            <a:avLst/>
          </a:prstGeom>
          <a:noFill/>
          <a:ln>
            <a:noFill/>
          </a:ln>
        </p:spPr>
      </p:pic>
      <p:pic>
        <p:nvPicPr>
          <p:cNvPr id="53" name="Google Shape;53;p1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6830568" y="4387596"/>
            <a:ext cx="725424" cy="726948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"/>
          <p:cNvSpPr txBox="1"/>
          <p:nvPr/>
        </p:nvSpPr>
        <p:spPr>
          <a:xfrm>
            <a:off x="2195322" y="4151757"/>
            <a:ext cx="2481580" cy="2997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rgbClr val="C00000"/>
                </a:solidFill>
                <a:latin typeface="Tahoma"/>
                <a:ea typeface="Tahoma"/>
                <a:cs typeface="Tahoma"/>
                <a:sym typeface="Tahoma"/>
              </a:rPr>
              <a:t>Integrantes del proyecto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5" name="Google Shape;55;p1"/>
          <p:cNvSpPr txBox="1"/>
          <p:nvPr/>
        </p:nvSpPr>
        <p:spPr>
          <a:xfrm>
            <a:off x="2208022" y="4444916"/>
            <a:ext cx="3255645" cy="138620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marR="0" rtl="0" algn="l">
              <a:lnSpc>
                <a:spcPct val="117222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585858"/>
                </a:solidFill>
                <a:latin typeface="Tahoma"/>
                <a:ea typeface="Tahoma"/>
                <a:cs typeface="Tahoma"/>
                <a:sym typeface="Tahoma"/>
              </a:rPr>
              <a:t>• 20190179W Pérez Pérez, Juan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585858"/>
                </a:solidFill>
                <a:latin typeface="Tahoma"/>
                <a:ea typeface="Tahoma"/>
                <a:cs typeface="Tahoma"/>
                <a:sym typeface="Tahoma"/>
              </a:rPr>
              <a:t>• 20190179W Pérez Pérez, Juan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585858"/>
                </a:solidFill>
                <a:latin typeface="Tahoma"/>
                <a:ea typeface="Tahoma"/>
                <a:cs typeface="Tahoma"/>
                <a:sym typeface="Tahoma"/>
              </a:rPr>
              <a:t>• 20190179W Pérez Pérez, Juan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585858"/>
                </a:solidFill>
                <a:latin typeface="Tahoma"/>
                <a:ea typeface="Tahoma"/>
                <a:cs typeface="Tahoma"/>
                <a:sym typeface="Tahoma"/>
              </a:rPr>
              <a:t>• 20190179W Pérez Pérez, Juan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800">
                <a:solidFill>
                  <a:srgbClr val="585858"/>
                </a:solidFill>
                <a:latin typeface="Tahoma"/>
                <a:ea typeface="Tahoma"/>
                <a:cs typeface="Tahoma"/>
                <a:sym typeface="Tahoma"/>
              </a:rPr>
              <a:t>• 20190179W Pérez Pérez, Juan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Google Shape;56;p1"/>
          <p:cNvSpPr txBox="1"/>
          <p:nvPr/>
        </p:nvSpPr>
        <p:spPr>
          <a:xfrm>
            <a:off x="3368110" y="6204573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" name="Google Shape;57;p1"/>
          <p:cNvSpPr/>
          <p:nvPr/>
        </p:nvSpPr>
        <p:spPr>
          <a:xfrm>
            <a:off x="0" y="6626352"/>
            <a:ext cx="3244215" cy="0"/>
          </a:xfrm>
          <a:custGeom>
            <a:rect b="b" l="l" r="r" t="t"/>
            <a:pathLst>
              <a:path extrusionOk="0" h="120000" w="3244215">
                <a:moveTo>
                  <a:pt x="3244215" y="0"/>
                </a:moveTo>
                <a:lnTo>
                  <a:pt x="0" y="0"/>
                </a:lnTo>
              </a:path>
            </a:pathLst>
          </a:custGeom>
          <a:noFill/>
          <a:ln cap="flat" cmpd="sng" w="12700">
            <a:solidFill>
              <a:srgbClr val="3E3E3E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8" name="Google Shape;58;p1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9660635" y="6216394"/>
            <a:ext cx="2244852" cy="53340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"/>
          <p:cNvSpPr txBox="1"/>
          <p:nvPr/>
        </p:nvSpPr>
        <p:spPr>
          <a:xfrm>
            <a:off x="9978643" y="6231737"/>
            <a:ext cx="1649095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https://acreditacion-fiis.com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" name="Google Shape;60;p1"/>
          <p:cNvSpPr txBox="1"/>
          <p:nvPr/>
        </p:nvSpPr>
        <p:spPr>
          <a:xfrm>
            <a:off x="9995154" y="6512153"/>
            <a:ext cx="1620520" cy="1936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 u="sng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  <a:hlinkClick r:id="rId10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acreditacionfiis@uni.edu.pe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" name="Google Shape;61;p1"/>
          <p:cNvSpPr txBox="1"/>
          <p:nvPr/>
        </p:nvSpPr>
        <p:spPr>
          <a:xfrm>
            <a:off x="9978643" y="5677334"/>
            <a:ext cx="1895475" cy="47688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3492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ACREDITACIONYCALIDADFIISUNI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910"/>
              </a:spcBef>
              <a:spcAft>
                <a:spcPts val="0"/>
              </a:spcAft>
              <a:buNone/>
            </a:pPr>
            <a:r>
              <a:rPr lang="es-ES" sz="11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@ACREDITACIONYCALIDADFIIS</a:t>
            </a:r>
            <a:endParaRPr sz="11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62" name="Google Shape;62;p1"/>
          <p:cNvGrpSpPr/>
          <p:nvPr/>
        </p:nvGrpSpPr>
        <p:grpSpPr>
          <a:xfrm>
            <a:off x="7679435" y="3921252"/>
            <a:ext cx="4512945" cy="2213568"/>
            <a:chOff x="7679435" y="3921252"/>
            <a:chExt cx="4512945" cy="2213568"/>
          </a:xfrm>
        </p:grpSpPr>
        <p:pic>
          <p:nvPicPr>
            <p:cNvPr id="63" name="Google Shape;63;p1"/>
            <p:cNvPicPr preferRelativeResize="0"/>
            <p:nvPr/>
          </p:nvPicPr>
          <p:blipFill rotWithShape="1">
            <a:blip r:embed="rId11">
              <a:alphaModFix/>
            </a:blip>
            <a:srcRect b="0" l="0" r="0" t="0"/>
            <a:stretch/>
          </p:blipFill>
          <p:spPr>
            <a:xfrm>
              <a:off x="9704387" y="5703528"/>
              <a:ext cx="190500" cy="431292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4" name="Google Shape;64;p1"/>
            <p:cNvSpPr/>
            <p:nvPr/>
          </p:nvSpPr>
          <p:spPr>
            <a:xfrm>
              <a:off x="7679435" y="3921252"/>
              <a:ext cx="4512945" cy="1754505"/>
            </a:xfrm>
            <a:custGeom>
              <a:rect b="b" l="l" r="r" t="t"/>
              <a:pathLst>
                <a:path extrusionOk="0" h="1754504" w="4512945">
                  <a:moveTo>
                    <a:pt x="0" y="1754124"/>
                  </a:moveTo>
                  <a:lnTo>
                    <a:pt x="4512563" y="1754124"/>
                  </a:lnTo>
                  <a:lnTo>
                    <a:pt x="4512563" y="0"/>
                  </a:lnTo>
                  <a:lnTo>
                    <a:pt x="0" y="0"/>
                  </a:lnTo>
                  <a:lnTo>
                    <a:pt x="0" y="1754124"/>
                  </a:lnTo>
                  <a:close/>
                </a:path>
              </a:pathLst>
            </a:custGeom>
            <a:solidFill>
              <a:srgbClr val="FFF1CC"/>
            </a:solidFill>
            <a:ln>
              <a:noFill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pic>
        <p:nvPicPr>
          <p:cNvPr id="65" name="Google Shape;65;p1"/>
          <p:cNvPicPr preferRelativeResize="0"/>
          <p:nvPr/>
        </p:nvPicPr>
        <p:blipFill rotWithShape="1">
          <a:blip r:embed="rId12">
            <a:alphaModFix/>
          </a:blip>
          <a:srcRect b="0" l="0" r="0" t="0"/>
          <a:stretch/>
        </p:blipFill>
        <p:spPr>
          <a:xfrm>
            <a:off x="259079" y="4790766"/>
            <a:ext cx="1313688" cy="387387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"/>
          <p:cNvSpPr txBox="1"/>
          <p:nvPr>
            <p:ph idx="1" type="body"/>
          </p:nvPr>
        </p:nvSpPr>
        <p:spPr>
          <a:xfrm>
            <a:off x="1890523" y="2007489"/>
            <a:ext cx="8104632" cy="57515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4275">
            <a:spAutoFit/>
          </a:bodyPr>
          <a:lstStyle/>
          <a:p>
            <a:pPr indent="0" lvl="0" marL="12700" marR="5080" rtl="0" algn="l">
              <a:lnSpc>
                <a:spcPct val="10805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ES"/>
              <a:t>TITULO DEL PROYECTO</a:t>
            </a:r>
            <a:endParaRPr/>
          </a:p>
        </p:txBody>
      </p:sp>
      <p:sp>
        <p:nvSpPr>
          <p:cNvPr id="67" name="Google Shape;67;p1"/>
          <p:cNvSpPr/>
          <p:nvPr/>
        </p:nvSpPr>
        <p:spPr>
          <a:xfrm>
            <a:off x="1988820" y="4450079"/>
            <a:ext cx="4729480" cy="1754505"/>
          </a:xfrm>
          <a:custGeom>
            <a:rect b="b" l="l" r="r" t="t"/>
            <a:pathLst>
              <a:path extrusionOk="0" h="1754504" w="4729480">
                <a:moveTo>
                  <a:pt x="4728972" y="0"/>
                </a:moveTo>
                <a:lnTo>
                  <a:pt x="0" y="0"/>
                </a:lnTo>
                <a:lnTo>
                  <a:pt x="0" y="1754124"/>
                </a:lnTo>
                <a:lnTo>
                  <a:pt x="4728972" y="1754124"/>
                </a:lnTo>
                <a:lnTo>
                  <a:pt x="4728972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8" name="Google Shape;68;p1"/>
          <p:cNvSpPr txBox="1"/>
          <p:nvPr/>
        </p:nvSpPr>
        <p:spPr>
          <a:xfrm>
            <a:off x="2068448" y="4471161"/>
            <a:ext cx="4546600" cy="112014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287019" lvl="0" marL="299085" marR="0" rtl="0" algn="l">
              <a:lnSpc>
                <a:spcPct val="11944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2010XXXXX - XXXXXXX</a:t>
            </a:r>
            <a:endParaRPr/>
          </a:p>
          <a:p>
            <a:pPr indent="-287019" lvl="0" marL="299085" marR="0" rtl="0" algn="l">
              <a:lnSpc>
                <a:spcPct val="119444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2017XXXXX - XXXXXXX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7019" lvl="0" marL="29908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2019XXXXX-  XXXXXXX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-287019" lvl="0" marL="29908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2017XXXXX- XXXXXXX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9" name="Google Shape;69;p1"/>
          <p:cNvSpPr txBox="1"/>
          <p:nvPr/>
        </p:nvSpPr>
        <p:spPr>
          <a:xfrm>
            <a:off x="7759065" y="4216984"/>
            <a:ext cx="4081145" cy="85792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950">
            <a:spAutoFit/>
          </a:bodyPr>
          <a:lstStyle/>
          <a:p>
            <a:pPr indent="0" lvl="0" marL="12700" marR="5080" rtl="0" algn="l">
              <a:lnSpc>
                <a:spcPct val="99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Dpto. Académico:  XXXXXXXXX</a:t>
            </a:r>
            <a:endParaRPr/>
          </a:p>
          <a:p>
            <a:pPr indent="0" lvl="0" marL="12700" marR="5080" rtl="0" algn="l">
              <a:lnSpc>
                <a:spcPct val="99500"/>
              </a:lnSpc>
              <a:spcBef>
                <a:spcPts val="11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Curso: XXXXXXXXXXX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Docente: XXXXXXXX</a:t>
            </a:r>
            <a:endParaRPr sz="18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2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2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2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3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3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3" name="Google Shape;83;p3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4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4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4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5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6" name="Google Shape;96;p5"/>
          <p:cNvSpPr txBox="1"/>
          <p:nvPr>
            <p:ph idx="1" type="body"/>
          </p:nvPr>
        </p:nvSpPr>
        <p:spPr>
          <a:xfrm>
            <a:off x="1752600" y="3282581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5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6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3" name="Google Shape;103;p6"/>
          <p:cNvSpPr txBox="1"/>
          <p:nvPr>
            <p:ph idx="1" type="body"/>
          </p:nvPr>
        </p:nvSpPr>
        <p:spPr>
          <a:xfrm>
            <a:off x="1752600" y="2971800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6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7"/>
          <p:cNvSpPr txBox="1"/>
          <p:nvPr>
            <p:ph type="title"/>
          </p:nvPr>
        </p:nvSpPr>
        <p:spPr>
          <a:xfrm>
            <a:off x="1950211" y="1084833"/>
            <a:ext cx="6074409" cy="69659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7"/>
          <p:cNvSpPr txBox="1"/>
          <p:nvPr>
            <p:ph idx="1" type="body"/>
          </p:nvPr>
        </p:nvSpPr>
        <p:spPr>
          <a:xfrm>
            <a:off x="1890522" y="2007489"/>
            <a:ext cx="8410955" cy="15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1" name="Google Shape;111;p7"/>
          <p:cNvSpPr txBox="1"/>
          <p:nvPr/>
        </p:nvSpPr>
        <p:spPr>
          <a:xfrm>
            <a:off x="4114800" y="6400800"/>
            <a:ext cx="4729500" cy="504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FERIA Y CONCURSO DE PROYECTOS FIIS 2024-II</a:t>
            </a:r>
            <a:endParaRPr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2023-10-06T16:34:12Z</dcterms:created>
  <dc:creator>FUCAY GUIN, LUIS ALBERTO</dc:creato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2023-06-25T00:00:00Z</vt:filetime>
  </property>
  <property fmtid="{D5CDD505-2E9C-101B-9397-08002B2CF9AE}" pid="3" name="Creator">
    <vt:lpwstr>Microsoft® PowerPoint® LTSC</vt:lpwstr>
  </property>
  <property fmtid="{D5CDD505-2E9C-101B-9397-08002B2CF9AE}" pid="4" name="LastSaved">
    <vt:filetime>2023-10-06T00:00:00Z</vt:filetime>
  </property>
</Properties>
</file>