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embeddedFontLst>
    <p:embeddedFont>
      <p:font typeface="Trebuchet MS" panose="020B0603020202020204" pitchFamily="34" charset="0"/>
      <p:regular r:id="rId10"/>
      <p:bold r:id="rId11"/>
      <p:italic r:id="rId12"/>
      <p:boldItalic r:id="rId13"/>
    </p:embeddedFont>
    <p:embeddedFont>
      <p:font typeface="Arial Narrow" panose="020B0606020202030204" pitchFamily="34" charset="0"/>
      <p:regular r:id="rId14"/>
      <p:bold r:id="rId15"/>
      <p:italic r:id="rId16"/>
      <p:boldItalic r:id="rId17"/>
    </p:embeddedFont>
    <p:embeddedFont>
      <p:font typeface="Calibri" panose="020F0502020204030204" pitchFamily="34" charset="0"/>
      <p:regular r:id="rId18"/>
      <p:bold r:id="rId19"/>
      <p:italic r:id="rId20"/>
      <p:boldItalic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2" roundtripDataSignature="AMtx7mhgwOfiCrB5bClRqDBwDhrh7cxVH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112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presProps" Target="presProps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45" name="Google Shape;14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56" name="Google Shape;15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85" name="Google Shape;18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02" name="Google Shape;202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" name="Google Shape;203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19" name="Google Shape;219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36" name="Google Shape;236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7" name="Google Shape;237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53" name="Google Shape;253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254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7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apositiva de título" type="title">
  <p:cSld name="TITLE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oogle Shape;27;p9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28" name="Google Shape;28;p9"/>
            <p:cNvCxnSpPr/>
            <p:nvPr/>
          </p:nvCxnSpPr>
          <p:spPr>
            <a:xfrm rot="10800000" flipH="1">
              <a:off x="5130830" y="4175605"/>
              <a:ext cx="4022475" cy="2682396"/>
            </a:xfrm>
            <a:prstGeom prst="straightConnector1">
              <a:avLst/>
            </a:prstGeom>
            <a:noFill/>
            <a:ln w="9525" cap="flat" cmpd="sng">
              <a:solidFill>
                <a:srgbClr val="D8D8D8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9" name="Google Shape;29;p9"/>
            <p:cNvCxnSpPr/>
            <p:nvPr/>
          </p:nvCxnSpPr>
          <p:spPr>
            <a:xfrm>
              <a:off x="7042707" y="0"/>
              <a:ext cx="1219200" cy="6858000"/>
            </a:xfrm>
            <a:prstGeom prst="straightConnector1">
              <a:avLst/>
            </a:prstGeom>
            <a:noFill/>
            <a:ln w="9525" cap="flat" cmpd="sng">
              <a:solidFill>
                <a:srgbClr val="BFBFBF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30" name="Google Shape;30;p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 extrusionOk="0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29803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 extrusionOk="0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9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 extrusionOk="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1764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9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 extrusionOk="0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42117">
                <a:alpha val="69803"/>
              </a:srgbClr>
            </a:solidFill>
            <a:ln>
              <a:noFill/>
            </a:ln>
          </p:spPr>
        </p:sp>
        <p:sp>
          <p:nvSpPr>
            <p:cNvPr id="34" name="Google Shape;34;p9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 extrusionOk="0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rgbClr val="EF8B67">
                <a:alpha val="69803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9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 extrusionOk="0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705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9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 extrusionOk="0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9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 extrusionOk="0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4705"/>
              </a:schemeClr>
            </a:solidFill>
            <a:ln>
              <a:noFill/>
            </a:ln>
          </p:spPr>
        </p:sp>
      </p:grpSp>
      <p:sp>
        <p:nvSpPr>
          <p:cNvPr id="38" name="Google Shape;38;p9"/>
          <p:cNvSpPr txBox="1"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Trebuchet MS"/>
              <a:buNone/>
              <a:defRPr sz="5400">
                <a:solidFill>
                  <a:schemeClr val="accen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r">
              <a:spcBef>
                <a:spcPts val="1000"/>
              </a:spcBef>
              <a:spcAft>
                <a:spcPts val="0"/>
              </a:spcAft>
              <a:buSzPts val="1440"/>
              <a:buNone/>
              <a:defRPr>
                <a:solidFill>
                  <a:srgbClr val="7F7F7F"/>
                </a:solidFill>
              </a:defRPr>
            </a:lvl1pPr>
            <a:lvl2pPr lvl="1" algn="ctr">
              <a:spcBef>
                <a:spcPts val="1000"/>
              </a:spcBef>
              <a:spcAft>
                <a:spcPts val="0"/>
              </a:spcAft>
              <a:buSzPts val="128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descripción">
  <p:cSld name="Título y descripción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8"/>
          <p:cNvSpPr txBox="1"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8"/>
          <p:cNvSpPr txBox="1"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97" name="Google Shape;97;p18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18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18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ita con descripción">
  <p:cSld name="Cita con descripción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9"/>
          <p:cNvSpPr txBox="1"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19"/>
          <p:cNvSpPr txBox="1">
            <a:spLocks noGrp="1"/>
          </p:cNvSpPr>
          <p:nvPr>
            <p:ph type="body" idx="1"/>
          </p:nvPr>
        </p:nvSpPr>
        <p:spPr>
          <a:xfrm>
            <a:off x="1101074" y="3632200"/>
            <a:ext cx="5419804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 sz="1600">
                <a:solidFill>
                  <a:srgbClr val="7F7F7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03" name="Google Shape;103;p19"/>
          <p:cNvSpPr txBox="1">
            <a:spLocks noGrp="1"/>
          </p:cNvSpPr>
          <p:nvPr>
            <p:ph type="body" idx="2"/>
          </p:nvPr>
        </p:nvSpPr>
        <p:spPr>
          <a:xfrm>
            <a:off x="609598" y="4470400"/>
            <a:ext cx="6347715" cy="1570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04" name="Google Shape;104;p19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19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19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  <p:sp>
        <p:nvSpPr>
          <p:cNvPr id="107" name="Google Shape;107;p19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0" b="0" i="0" u="none" strike="noStrike" cap="none">
                <a:solidFill>
                  <a:srgbClr val="EF8B67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08" name="Google Shape;108;p19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0" b="0" i="0" u="none" strike="noStrike" cap="none">
                <a:solidFill>
                  <a:srgbClr val="EF8B67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rjeta de nombre">
  <p:cSld name="Tarjeta de nombre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0"/>
          <p:cNvSpPr txBox="1"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0"/>
          <p:cNvSpPr txBox="1"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12" name="Google Shape;112;p20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20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20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itar la tarjeta de nombre">
  <p:cSld name="Citar la tarjeta de nombre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1"/>
          <p:cNvSpPr txBox="1"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1"/>
          <p:cNvSpPr txBox="1">
            <a:spLocks noGrp="1"/>
          </p:cNvSpPr>
          <p:nvPr>
            <p:ph type="body" idx="1"/>
          </p:nvPr>
        </p:nvSpPr>
        <p:spPr>
          <a:xfrm>
            <a:off x="609597" y="4013200"/>
            <a:ext cx="6347716" cy="514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  <a:defRPr sz="24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18" name="Google Shape;118;p21"/>
          <p:cNvSpPr txBox="1">
            <a:spLocks noGrp="1"/>
          </p:cNvSpPr>
          <p:nvPr>
            <p:ph type="body" idx="2"/>
          </p:nvPr>
        </p:nvSpPr>
        <p:spPr>
          <a:xfrm>
            <a:off x="609598" y="4527448"/>
            <a:ext cx="6347715" cy="1513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7F7F7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p21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21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21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  <p:sp>
        <p:nvSpPr>
          <p:cNvPr id="122" name="Google Shape;122;p21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0" b="0" i="0" u="none" strike="noStrike" cap="none">
                <a:solidFill>
                  <a:srgbClr val="EF8B67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23" name="Google Shape;123;p21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0" b="0" i="0" u="none" strike="noStrike" cap="none">
                <a:solidFill>
                  <a:srgbClr val="EF8B67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dadero o falso">
  <p:cSld name="Verdadero o falso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2"/>
          <p:cNvSpPr txBox="1"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22"/>
          <p:cNvSpPr txBox="1">
            <a:spLocks noGrp="1"/>
          </p:cNvSpPr>
          <p:nvPr>
            <p:ph type="body" idx="1"/>
          </p:nvPr>
        </p:nvSpPr>
        <p:spPr>
          <a:xfrm>
            <a:off x="609597" y="4013200"/>
            <a:ext cx="6347716" cy="514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  <a:defRPr sz="2400">
                <a:solidFill>
                  <a:schemeClr val="accent1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27" name="Google Shape;127;p22"/>
          <p:cNvSpPr txBox="1">
            <a:spLocks noGrp="1"/>
          </p:cNvSpPr>
          <p:nvPr>
            <p:ph type="body" idx="2"/>
          </p:nvPr>
        </p:nvSpPr>
        <p:spPr>
          <a:xfrm>
            <a:off x="609598" y="4527448"/>
            <a:ext cx="6347715" cy="1513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7F7F7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p22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22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22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3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23"/>
          <p:cNvSpPr txBox="1">
            <a:spLocks noGrp="1"/>
          </p:cNvSpPr>
          <p:nvPr>
            <p:ph type="body" idx="1"/>
          </p:nvPr>
        </p:nvSpPr>
        <p:spPr>
          <a:xfrm rot="5400000">
            <a:off x="1843070" y="927120"/>
            <a:ext cx="3880773" cy="6347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34" name="Google Shape;134;p23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23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23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4"/>
          <p:cNvSpPr txBox="1">
            <a:spLocks noGrp="1"/>
          </p:cNvSpPr>
          <p:nvPr>
            <p:ph type="title"/>
          </p:nvPr>
        </p:nvSpPr>
        <p:spPr>
          <a:xfrm rot="5400000">
            <a:off x="3840993" y="2745919"/>
            <a:ext cx="5251451" cy="978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24"/>
          <p:cNvSpPr txBox="1">
            <a:spLocks noGrp="1"/>
          </p:cNvSpPr>
          <p:nvPr>
            <p:ph type="body" idx="1"/>
          </p:nvPr>
        </p:nvSpPr>
        <p:spPr>
          <a:xfrm rot="5400000">
            <a:off x="581386" y="637812"/>
            <a:ext cx="5251451" cy="5195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40" name="Google Shape;140;p24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24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24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0"/>
          <p:cNvSpPr txBox="1"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46" name="Google Shape;46;p10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0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0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Trebuchet MS"/>
              <a:buNone/>
              <a:defRPr sz="40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1"/>
          <p:cNvSpPr txBox="1"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>
                <a:solidFill>
                  <a:srgbClr val="7F7F7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52" name="Google Shape;52;p11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1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1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2"/>
          <p:cNvSpPr txBox="1"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2"/>
          <p:cNvSpPr txBox="1">
            <a:spLocks noGrp="1"/>
          </p:cNvSpPr>
          <p:nvPr>
            <p:ph type="body" idx="1"/>
          </p:nvPr>
        </p:nvSpPr>
        <p:spPr>
          <a:xfrm>
            <a:off x="609600" y="2160589"/>
            <a:ext cx="3088109" cy="38807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 sz="1800"/>
            </a:lvl1pPr>
            <a:lvl2pPr marL="914400" lvl="1" indent="-309880" algn="l">
              <a:spcBef>
                <a:spcPts val="1000"/>
              </a:spcBef>
              <a:spcAft>
                <a:spcPts val="0"/>
              </a:spcAft>
              <a:buSzPts val="1280"/>
              <a:buChar char="►"/>
              <a:defRPr sz="1600"/>
            </a:lvl2pPr>
            <a:lvl3pPr marL="1371600" lvl="2" indent="-299719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3pPr>
            <a:lvl4pPr marL="1828800" lvl="3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4pPr>
            <a:lvl5pPr marL="2286000" lvl="4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5pPr>
            <a:lvl6pPr marL="2743200" lvl="5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6pPr>
            <a:lvl7pPr marL="3200400" lvl="6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7pPr>
            <a:lvl8pPr marL="3657600" lvl="7" indent="-289559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8pPr>
            <a:lvl9pPr marL="4114800" lvl="8" indent="-289559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9pPr>
          </a:lstStyle>
          <a:p>
            <a:endParaRPr/>
          </a:p>
        </p:txBody>
      </p:sp>
      <p:sp>
        <p:nvSpPr>
          <p:cNvPr id="58" name="Google Shape;58;p12"/>
          <p:cNvSpPr txBox="1">
            <a:spLocks noGrp="1"/>
          </p:cNvSpPr>
          <p:nvPr>
            <p:ph type="body" idx="2"/>
          </p:nvPr>
        </p:nvSpPr>
        <p:spPr>
          <a:xfrm>
            <a:off x="3869204" y="2160590"/>
            <a:ext cx="3088110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 sz="1800"/>
            </a:lvl1pPr>
            <a:lvl2pPr marL="914400" lvl="1" indent="-309880" algn="l">
              <a:spcBef>
                <a:spcPts val="1000"/>
              </a:spcBef>
              <a:spcAft>
                <a:spcPts val="0"/>
              </a:spcAft>
              <a:buSzPts val="1280"/>
              <a:buChar char="►"/>
              <a:defRPr sz="1600"/>
            </a:lvl2pPr>
            <a:lvl3pPr marL="1371600" lvl="2" indent="-299719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3pPr>
            <a:lvl4pPr marL="1828800" lvl="3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4pPr>
            <a:lvl5pPr marL="2286000" lvl="4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5pPr>
            <a:lvl6pPr marL="2743200" lvl="5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6pPr>
            <a:lvl7pPr marL="3200400" lvl="6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7pPr>
            <a:lvl8pPr marL="3657600" lvl="7" indent="-289559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8pPr>
            <a:lvl9pPr marL="4114800" lvl="8" indent="-289559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9pPr>
          </a:lstStyle>
          <a:p>
            <a:endParaRPr/>
          </a:p>
        </p:txBody>
      </p:sp>
      <p:sp>
        <p:nvSpPr>
          <p:cNvPr id="59" name="Google Shape;59;p12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2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2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None/>
              <a:defRPr sz="2400" b="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65" name="Google Shape;65;p13"/>
          <p:cNvSpPr txBox="1">
            <a:spLocks noGrp="1"/>
          </p:cNvSpPr>
          <p:nvPr>
            <p:ph type="body" idx="2"/>
          </p:nvPr>
        </p:nvSpPr>
        <p:spPr>
          <a:xfrm>
            <a:off x="609599" y="2737246"/>
            <a:ext cx="3090672" cy="3304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66" name="Google Shape;66;p13"/>
          <p:cNvSpPr txBox="1">
            <a:spLocks noGrp="1"/>
          </p:cNvSpPr>
          <p:nvPr>
            <p:ph type="body" idx="3"/>
          </p:nvPr>
        </p:nvSpPr>
        <p:spPr>
          <a:xfrm>
            <a:off x="3866640" y="2160983"/>
            <a:ext cx="3090672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None/>
              <a:defRPr sz="2400" b="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67" name="Google Shape;67;p13"/>
          <p:cNvSpPr txBox="1">
            <a:spLocks noGrp="1"/>
          </p:cNvSpPr>
          <p:nvPr>
            <p:ph type="body" idx="4"/>
          </p:nvPr>
        </p:nvSpPr>
        <p:spPr>
          <a:xfrm>
            <a:off x="3866640" y="2737246"/>
            <a:ext cx="3090672" cy="3304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68" name="Google Shape;68;p13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3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3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4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4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4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5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5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Trebuchet MS"/>
              <a:buNone/>
              <a:defRPr sz="2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6"/>
          <p:cNvSpPr txBox="1">
            <a:spLocks noGrp="1"/>
          </p:cNvSpPr>
          <p:nvPr>
            <p:ph type="body" idx="1"/>
          </p:nvPr>
        </p:nvSpPr>
        <p:spPr>
          <a:xfrm>
            <a:off x="3571275" y="514925"/>
            <a:ext cx="3386037" cy="5526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83" name="Google Shape;83;p16"/>
          <p:cNvSpPr txBox="1">
            <a:spLocks noGrp="1"/>
          </p:cNvSpPr>
          <p:nvPr>
            <p:ph type="body" idx="2"/>
          </p:nvPr>
        </p:nvSpPr>
        <p:spPr>
          <a:xfrm>
            <a:off x="609599" y="2777069"/>
            <a:ext cx="2790182" cy="25844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840"/>
              <a:buNone/>
              <a:defRPr sz="1050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9pPr>
          </a:lstStyle>
          <a:p>
            <a:endParaRPr/>
          </a:p>
        </p:txBody>
      </p:sp>
      <p:sp>
        <p:nvSpPr>
          <p:cNvPr id="84" name="Google Shape;84;p16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6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6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7"/>
          <p:cNvSpPr txBox="1"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Trebuchet MS"/>
              <a:buNone/>
              <a:defRPr sz="2400"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7"/>
          <p:cNvSpPr>
            <a:spLocks noGrp="1"/>
          </p:cNvSpPr>
          <p:nvPr>
            <p:ph type="pic" idx="2"/>
          </p:nvPr>
        </p:nvSpPr>
        <p:spPr>
          <a:xfrm>
            <a:off x="609599" y="609600"/>
            <a:ext cx="6347714" cy="38457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90" name="Google Shape;90;p17"/>
          <p:cNvSpPr txBox="1">
            <a:spLocks noGrp="1"/>
          </p:cNvSpPr>
          <p:nvPr>
            <p:ph type="body" idx="1"/>
          </p:nvPr>
        </p:nvSpPr>
        <p:spPr>
          <a:xfrm>
            <a:off x="609599" y="5367338"/>
            <a:ext cx="6347714" cy="674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91" name="Google Shape;91;p17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7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7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lt1"/>
            </a:gs>
            <a:gs pos="100000">
              <a:srgbClr val="EDEDED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8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11" name="Google Shape;11;p8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 extrusionOk="0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4705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2" name="Google Shape;12;p8"/>
            <p:cNvCxnSpPr/>
            <p:nvPr/>
          </p:nvCxnSpPr>
          <p:spPr>
            <a:xfrm rot="10800000" flipH="1">
              <a:off x="5130830" y="4175605"/>
              <a:ext cx="4022475" cy="2682396"/>
            </a:xfrm>
            <a:prstGeom prst="straightConnector1">
              <a:avLst/>
            </a:prstGeom>
            <a:noFill/>
            <a:ln w="9525" cap="flat" cmpd="sng">
              <a:solidFill>
                <a:srgbClr val="D8D8D8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3" name="Google Shape;13;p8"/>
            <p:cNvCxnSpPr/>
            <p:nvPr/>
          </p:nvCxnSpPr>
          <p:spPr>
            <a:xfrm>
              <a:off x="7042707" y="0"/>
              <a:ext cx="1219200" cy="6858000"/>
            </a:xfrm>
            <a:prstGeom prst="straightConnector1">
              <a:avLst/>
            </a:prstGeom>
            <a:noFill/>
            <a:ln w="9525" cap="flat" cmpd="sng">
              <a:solidFill>
                <a:srgbClr val="BFBFBF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4" name="Google Shape;14;p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 extrusionOk="0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29803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8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 extrusionOk="0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8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 extrusionOk="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1764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8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 extrusionOk="0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42117">
                <a:alpha val="69803"/>
              </a:srgbClr>
            </a:solidFill>
            <a:ln>
              <a:noFill/>
            </a:ln>
          </p:spPr>
        </p:sp>
        <p:sp>
          <p:nvSpPr>
            <p:cNvPr id="18" name="Google Shape;18;p8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 extrusionOk="0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rgbClr val="EF8B67">
                <a:alpha val="69803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8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 extrusionOk="0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705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8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 extrusionOk="0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" name="Google Shape;21;p8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 sz="36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8"/>
          <p:cNvSpPr txBox="1"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200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►"/>
              <a:defRPr sz="18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30988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Char char="►"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29971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►"/>
              <a:defRPr sz="1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23" name="Google Shape;23;p8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Google Shape;24;p8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8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"/>
          <p:cNvSpPr txBox="1">
            <a:spLocks noGrp="1"/>
          </p:cNvSpPr>
          <p:nvPr>
            <p:ph type="subTitle" idx="1"/>
          </p:nvPr>
        </p:nvSpPr>
        <p:spPr>
          <a:xfrm>
            <a:off x="1594351" y="4144859"/>
            <a:ext cx="6278887" cy="1372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1120"/>
              <a:buNone/>
            </a:pPr>
            <a:r>
              <a:rPr lang="es-ES" sz="140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Integrantes:</a:t>
            </a:r>
            <a:endParaRPr dirty="0"/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SzPts val="1120"/>
              <a:buNone/>
            </a:pPr>
            <a:r>
              <a:rPr lang="es-ES" sz="140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- Apellidos y Nombres 1</a:t>
            </a:r>
            <a:endParaRPr dirty="0"/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SzPts val="1120"/>
              <a:buNone/>
            </a:pPr>
            <a:r>
              <a:rPr lang="es-ES" sz="140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- Apellidos y Nombres 1</a:t>
            </a:r>
            <a:endParaRPr dirty="0"/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SzPts val="1120"/>
              <a:buNone/>
            </a:pPr>
            <a:r>
              <a:rPr lang="es-ES" sz="140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- Apellidos y Nombres 1</a:t>
            </a:r>
            <a:endParaRPr sz="1400" b="1" dirty="0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SzPts val="1120"/>
              <a:buNone/>
            </a:pPr>
            <a:r>
              <a:rPr lang="es-ES" sz="140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- Apellidos y Nombres 1</a:t>
            </a:r>
            <a:endParaRPr sz="1400" b="1" dirty="0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148" name="Google Shape;148;p1"/>
          <p:cNvSpPr/>
          <p:nvPr/>
        </p:nvSpPr>
        <p:spPr>
          <a:xfrm>
            <a:off x="-864604" y="6353175"/>
            <a:ext cx="5832648" cy="504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Noto Sans Symbols"/>
              <a:buNone/>
            </a:pPr>
            <a:r>
              <a:rPr lang="es-ES" b="1" i="0" u="none" strike="noStrike" cap="none" dirty="0" smtClean="0">
                <a:solidFill>
                  <a:schemeClr val="tx1"/>
                </a:solidFill>
                <a:latin typeface="Arial Narrow"/>
                <a:ea typeface="Arial Narrow"/>
                <a:cs typeface="Arial Narrow"/>
                <a:sym typeface="Arial Narrow"/>
              </a:rPr>
              <a:t>Categorías I, II, III </a:t>
            </a:r>
            <a:endParaRPr b="1" i="0" u="none" strike="noStrike" cap="none" dirty="0">
              <a:solidFill>
                <a:schemeClr val="tx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pic>
        <p:nvPicPr>
          <p:cNvPr id="149" name="Google Shape;149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4362" y="404718"/>
            <a:ext cx="1239977" cy="1512168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1"/>
          <p:cNvSpPr/>
          <p:nvPr/>
        </p:nvSpPr>
        <p:spPr>
          <a:xfrm>
            <a:off x="1342397" y="445984"/>
            <a:ext cx="6782793" cy="132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1" i="0" u="none" strike="noStrike" cap="none" dirty="0">
                <a:solidFill>
                  <a:srgbClr val="990033"/>
                </a:solidFill>
                <a:latin typeface="+mn-lt"/>
                <a:ea typeface="Arial Narrow"/>
                <a:cs typeface="Arial Narrow"/>
                <a:sym typeface="Arial Narrow"/>
              </a:rPr>
              <a:t>UNIVERSIDAD NACIONAL DE INGENIERÍA</a:t>
            </a:r>
            <a:endParaRPr sz="1600" b="1" i="0" u="none" strike="noStrike" cap="none" dirty="0">
              <a:solidFill>
                <a:srgbClr val="990033"/>
              </a:solidFill>
              <a:latin typeface="+mn-lt"/>
              <a:ea typeface="Arial Narrow"/>
              <a:cs typeface="Arial Narrow"/>
              <a:sym typeface="Arial Narrow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0" i="0" u="none" strike="noStrike" cap="none" dirty="0">
                <a:solidFill>
                  <a:schemeClr val="dk1"/>
                </a:solidFill>
                <a:latin typeface="Arial Narrow" panose="020B0606020202030204" pitchFamily="34" charset="0"/>
                <a:ea typeface="Arial Narrow"/>
                <a:cs typeface="Arial Narrow"/>
                <a:sym typeface="Arial Narrow"/>
              </a:rPr>
              <a:t>Facultad de Ingeniería Económica, Estadística  y Ciencias Sociales</a:t>
            </a:r>
            <a:endParaRPr dirty="0">
              <a:latin typeface="Arial Narrow" panose="020B0606020202030204" pitchFamily="34" charset="0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0" i="0" u="none" strike="noStrike" cap="none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b="0" i="0" u="none" strike="noStrike" cap="none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/>
            </a:r>
            <a:br>
              <a:rPr lang="es-ES" sz="1600" b="0" i="0" u="none" strike="noStrike" cap="none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</a:br>
            <a:r>
              <a:rPr lang="es-ES" sz="1600" i="0" u="none" strike="noStrike" cap="none" dirty="0">
                <a:solidFill>
                  <a:schemeClr val="tx1"/>
                </a:solidFill>
                <a:latin typeface="Arial" panose="020B0604020202020204" pitchFamily="34" charset="0"/>
                <a:ea typeface="Arial Narrow"/>
                <a:cs typeface="Arial" panose="020B0604020202020204" pitchFamily="34" charset="0"/>
                <a:sym typeface="Arial Narrow"/>
              </a:rPr>
              <a:t>Escuela Profesional de </a:t>
            </a:r>
            <a:r>
              <a:rPr lang="es-ES" sz="1600" i="0" u="none" strike="noStrike" cap="none" dirty="0">
                <a:solidFill>
                  <a:schemeClr val="tx1"/>
                </a:solidFill>
                <a:latin typeface="Arial Narrow" panose="020B0606020202030204" pitchFamily="34" charset="0"/>
                <a:ea typeface="Arial Narrow"/>
                <a:cs typeface="Arial" panose="020B0604020202020204" pitchFamily="34" charset="0"/>
                <a:sym typeface="Arial Narrow"/>
              </a:rPr>
              <a:t>Ingeniería</a:t>
            </a:r>
            <a:r>
              <a:rPr lang="es-ES" sz="1600" i="0" u="none" strike="noStrike" cap="none" dirty="0">
                <a:solidFill>
                  <a:schemeClr val="tx1"/>
                </a:solidFill>
                <a:latin typeface="Arial" panose="020B0604020202020204" pitchFamily="34" charset="0"/>
                <a:ea typeface="Arial Narrow"/>
                <a:cs typeface="Arial" panose="020B0604020202020204" pitchFamily="34" charset="0"/>
                <a:sym typeface="Arial Narrow"/>
              </a:rPr>
              <a:t> </a:t>
            </a:r>
            <a:r>
              <a:rPr lang="es-ES" sz="1600" dirty="0" smtClean="0">
                <a:solidFill>
                  <a:schemeClr val="tx1"/>
                </a:solidFill>
                <a:latin typeface="Arial" panose="020B0604020202020204" pitchFamily="34" charset="0"/>
                <a:ea typeface="Arial Narrow"/>
                <a:cs typeface="Arial" panose="020B0604020202020204" pitchFamily="34" charset="0"/>
                <a:sym typeface="Arial Narrow"/>
              </a:rPr>
              <a:t>Estadística</a:t>
            </a:r>
            <a:endParaRPr sz="2000" i="0" u="none" strike="noStrike" cap="none" dirty="0">
              <a:solidFill>
                <a:schemeClr val="tx1"/>
              </a:solidFill>
              <a:latin typeface="Arial" panose="020B0604020202020204" pitchFamily="34" charset="0"/>
              <a:ea typeface="Arial Narrow"/>
              <a:cs typeface="Arial" panose="020B0604020202020204" pitchFamily="34" charset="0"/>
              <a:sym typeface="Arial Narrow"/>
            </a:endParaRPr>
          </a:p>
        </p:txBody>
      </p:sp>
      <p:sp>
        <p:nvSpPr>
          <p:cNvPr id="152" name="Google Shape;152;p1"/>
          <p:cNvSpPr txBox="1">
            <a:spLocks noGrp="1"/>
          </p:cNvSpPr>
          <p:nvPr>
            <p:ph type="ctrTitle"/>
          </p:nvPr>
        </p:nvSpPr>
        <p:spPr>
          <a:xfrm>
            <a:off x="179512" y="3096134"/>
            <a:ext cx="8103919" cy="1387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2160"/>
              <a:buFont typeface="Arial Narrow"/>
              <a:buNone/>
            </a:pPr>
            <a:r>
              <a:rPr lang="es-ES" sz="2160" b="1" dirty="0">
                <a:solidFill>
                  <a:srgbClr val="FFC000"/>
                </a:solidFill>
                <a:latin typeface="Arial Narrow"/>
                <a:ea typeface="Arial Narrow"/>
                <a:cs typeface="Arial Narrow"/>
                <a:sym typeface="Arial Narrow"/>
              </a:rPr>
              <a:t/>
            </a:r>
            <a:br>
              <a:rPr lang="es-ES" sz="2160" b="1" dirty="0">
                <a:solidFill>
                  <a:srgbClr val="FFC000"/>
                </a:solidFill>
                <a:latin typeface="Arial Narrow"/>
                <a:ea typeface="Arial Narrow"/>
                <a:cs typeface="Arial Narrow"/>
                <a:sym typeface="Arial Narrow"/>
              </a:rPr>
            </a:br>
            <a:r>
              <a:rPr lang="es-ES" sz="2160" b="1" dirty="0">
                <a:solidFill>
                  <a:srgbClr val="FFC000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   </a:t>
            </a:r>
            <a:r>
              <a:rPr lang="es-ES" sz="162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TÍTULO (ejemplo)</a:t>
            </a:r>
            <a:br>
              <a:rPr lang="es-ES" sz="1620" b="1" dirty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</a:br>
            <a:r>
              <a:rPr lang="es-ES" sz="1979" b="1" dirty="0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>APLICACIÓN DE MODELOS ECONOMÉTRICOS EN EL SECTOR EDUCATIVO</a:t>
            </a:r>
            <a:br>
              <a:rPr lang="es-ES" sz="1979" b="1" dirty="0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</a:br>
            <a:r>
              <a:rPr lang="es-ES" sz="2160" b="1" dirty="0">
                <a:latin typeface="Arial Narrow"/>
                <a:ea typeface="Arial Narrow"/>
                <a:cs typeface="Arial Narrow"/>
                <a:sym typeface="Arial Narrow"/>
              </a:rPr>
              <a:t/>
            </a:r>
            <a:br>
              <a:rPr lang="es-ES" sz="2160" b="1" dirty="0">
                <a:latin typeface="Arial Narrow"/>
                <a:ea typeface="Arial Narrow"/>
                <a:cs typeface="Arial Narrow"/>
                <a:sym typeface="Arial Narrow"/>
              </a:rPr>
            </a:br>
            <a:endParaRPr sz="2160" b="1" u="sng" dirty="0">
              <a:latin typeface="Arial Narrow"/>
              <a:ea typeface="Arial Narrow"/>
              <a:cs typeface="Arial Narrow"/>
              <a:sym typeface="Arial Narrow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1347" y="2260656"/>
            <a:ext cx="775185" cy="775185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2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0" name="Google Shape;160;p2"/>
          <p:cNvGrpSpPr/>
          <p:nvPr/>
        </p:nvGrpSpPr>
        <p:grpSpPr>
          <a:xfrm>
            <a:off x="1094858" y="1776561"/>
            <a:ext cx="7098299" cy="4344540"/>
            <a:chOff x="-20758" y="3745"/>
            <a:chExt cx="7098299" cy="4344540"/>
          </a:xfrm>
        </p:grpSpPr>
        <p:sp>
          <p:nvSpPr>
            <p:cNvPr id="161" name="Google Shape;161;p2"/>
            <p:cNvSpPr/>
            <p:nvPr/>
          </p:nvSpPr>
          <p:spPr>
            <a:xfrm rot="5400000">
              <a:off x="-123814" y="106801"/>
              <a:ext cx="963814" cy="757702"/>
            </a:xfrm>
            <a:prstGeom prst="chevron">
              <a:avLst>
                <a:gd name="adj" fmla="val 50000"/>
              </a:avLst>
            </a:prstGeom>
            <a:gradFill>
              <a:gsLst>
                <a:gs pos="0">
                  <a:srgbClr val="746F6F"/>
                </a:gs>
                <a:gs pos="78000">
                  <a:srgbClr val="5F5B5B"/>
                </a:gs>
                <a:gs pos="100000">
                  <a:srgbClr val="5F5B5B"/>
                </a:gs>
              </a:gsLst>
              <a:lin ang="5400000" scaled="0"/>
            </a:gradFill>
            <a:ln w="127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2"/>
            <p:cNvSpPr txBox="1"/>
            <p:nvPr/>
          </p:nvSpPr>
          <p:spPr>
            <a:xfrm>
              <a:off x="-20758" y="382596"/>
              <a:ext cx="757702" cy="20611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7775" tIns="17775" rIns="17775" bIns="177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28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1</a:t>
              </a:r>
              <a:endParaRPr sz="2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" name="Google Shape;163;p2"/>
            <p:cNvSpPr/>
            <p:nvPr/>
          </p:nvSpPr>
          <p:spPr>
            <a:xfrm rot="5400000">
              <a:off x="3573080" y="-2873906"/>
              <a:ext cx="626809" cy="6382113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lt2">
                <a:alpha val="89803"/>
              </a:schemeClr>
            </a:solidFill>
            <a:ln w="127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38100" dist="254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2"/>
            <p:cNvSpPr txBox="1"/>
            <p:nvPr/>
          </p:nvSpPr>
          <p:spPr>
            <a:xfrm>
              <a:off x="695428" y="34344"/>
              <a:ext cx="6351515" cy="56561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99125" tIns="17775" rIns="17775" bIns="17775" anchor="ctr" anchorCtr="0">
              <a:noAutofit/>
            </a:bodyPr>
            <a:lstStyle/>
            <a:p>
              <a:pPr marL="285750" marR="0" lvl="1" indent="-28575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Calibri"/>
                <a:buChar char="•"/>
              </a:pPr>
              <a:r>
                <a:rPr lang="es-ES" sz="2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INTRODUCCIÓN</a:t>
              </a:r>
              <a:endPara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" name="Google Shape;165;p2"/>
            <p:cNvSpPr/>
            <p:nvPr/>
          </p:nvSpPr>
          <p:spPr>
            <a:xfrm rot="5400000">
              <a:off x="-123814" y="951983"/>
              <a:ext cx="963814" cy="757702"/>
            </a:xfrm>
            <a:prstGeom prst="chevron">
              <a:avLst>
                <a:gd name="adj" fmla="val 50000"/>
              </a:avLst>
            </a:prstGeom>
            <a:gradFill>
              <a:gsLst>
                <a:gs pos="0">
                  <a:srgbClr val="746F6F"/>
                </a:gs>
                <a:gs pos="78000">
                  <a:srgbClr val="5F5B5B"/>
                </a:gs>
                <a:gs pos="100000">
                  <a:srgbClr val="5F5B5B"/>
                </a:gs>
              </a:gsLst>
              <a:lin ang="5400000" scaled="0"/>
            </a:gradFill>
            <a:ln w="127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2"/>
            <p:cNvSpPr txBox="1"/>
            <p:nvPr/>
          </p:nvSpPr>
          <p:spPr>
            <a:xfrm>
              <a:off x="-20758" y="1227778"/>
              <a:ext cx="757702" cy="20611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7775" tIns="17775" rIns="17775" bIns="177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28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2</a:t>
              </a:r>
              <a:endParaRPr sz="2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7" name="Google Shape;167;p2"/>
            <p:cNvSpPr/>
            <p:nvPr/>
          </p:nvSpPr>
          <p:spPr>
            <a:xfrm rot="5400000">
              <a:off x="3573245" y="-2028889"/>
              <a:ext cx="626479" cy="6382113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lt2">
                <a:alpha val="89803"/>
              </a:schemeClr>
            </a:solidFill>
            <a:ln w="127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38100" dist="254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2"/>
            <p:cNvSpPr txBox="1"/>
            <p:nvPr/>
          </p:nvSpPr>
          <p:spPr>
            <a:xfrm>
              <a:off x="695428" y="879510"/>
              <a:ext cx="6351531" cy="56531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99125" tIns="17775" rIns="17775" bIns="17775" anchor="ctr" anchorCtr="0">
              <a:noAutofit/>
            </a:bodyPr>
            <a:lstStyle/>
            <a:p>
              <a:pPr marL="285750" marR="0" lvl="1" indent="-28575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Calibri"/>
                <a:buChar char="•"/>
              </a:pPr>
              <a:r>
                <a:rPr lang="es-ES" sz="2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OBJETIVOS</a:t>
              </a:r>
              <a:endPara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9" name="Google Shape;169;p2"/>
            <p:cNvSpPr/>
            <p:nvPr/>
          </p:nvSpPr>
          <p:spPr>
            <a:xfrm rot="5400000">
              <a:off x="-123814" y="1797164"/>
              <a:ext cx="963814" cy="757702"/>
            </a:xfrm>
            <a:prstGeom prst="chevron">
              <a:avLst>
                <a:gd name="adj" fmla="val 50000"/>
              </a:avLst>
            </a:prstGeom>
            <a:gradFill>
              <a:gsLst>
                <a:gs pos="0">
                  <a:srgbClr val="746F6F"/>
                </a:gs>
                <a:gs pos="78000">
                  <a:srgbClr val="5F5B5B"/>
                </a:gs>
                <a:gs pos="100000">
                  <a:srgbClr val="5F5B5B"/>
                </a:gs>
              </a:gsLst>
              <a:lin ang="5400000" scaled="0"/>
            </a:gradFill>
            <a:ln w="127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2"/>
            <p:cNvSpPr txBox="1"/>
            <p:nvPr/>
          </p:nvSpPr>
          <p:spPr>
            <a:xfrm>
              <a:off x="-20758" y="2072959"/>
              <a:ext cx="757702" cy="20611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7775" tIns="17775" rIns="17775" bIns="177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28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3</a:t>
              </a:r>
              <a:endParaRPr sz="2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1" name="Google Shape;171;p2"/>
            <p:cNvSpPr/>
            <p:nvPr/>
          </p:nvSpPr>
          <p:spPr>
            <a:xfrm rot="5400000">
              <a:off x="3573245" y="-1183708"/>
              <a:ext cx="626479" cy="6382113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lt2">
                <a:alpha val="89803"/>
              </a:schemeClr>
            </a:solidFill>
            <a:ln w="127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38100" dist="254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2"/>
            <p:cNvSpPr txBox="1"/>
            <p:nvPr/>
          </p:nvSpPr>
          <p:spPr>
            <a:xfrm>
              <a:off x="695428" y="1724691"/>
              <a:ext cx="6351531" cy="56531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99125" tIns="17775" rIns="17775" bIns="17775" anchor="ctr" anchorCtr="0">
              <a:noAutofit/>
            </a:bodyPr>
            <a:lstStyle/>
            <a:p>
              <a:pPr marL="285750" marR="0" lvl="1" indent="-28575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Calibri"/>
                <a:buChar char="•"/>
              </a:pPr>
              <a:r>
                <a:rPr lang="es-ES" sz="2800" b="0" i="0" u="none" strike="noStrike" cap="none" dirty="0" smtClean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METODOLOGÍA</a:t>
              </a:r>
              <a:endParaRPr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3" name="Google Shape;173;p2"/>
            <p:cNvSpPr/>
            <p:nvPr/>
          </p:nvSpPr>
          <p:spPr>
            <a:xfrm rot="5400000">
              <a:off x="-123814" y="2642346"/>
              <a:ext cx="963814" cy="757702"/>
            </a:xfrm>
            <a:prstGeom prst="chevron">
              <a:avLst>
                <a:gd name="adj" fmla="val 50000"/>
              </a:avLst>
            </a:prstGeom>
            <a:gradFill>
              <a:gsLst>
                <a:gs pos="0">
                  <a:srgbClr val="746F6F"/>
                </a:gs>
                <a:gs pos="78000">
                  <a:srgbClr val="5F5B5B"/>
                </a:gs>
                <a:gs pos="100000">
                  <a:srgbClr val="5F5B5B"/>
                </a:gs>
              </a:gsLst>
              <a:lin ang="5400000" scaled="0"/>
            </a:gradFill>
            <a:ln w="127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2"/>
            <p:cNvSpPr txBox="1"/>
            <p:nvPr/>
          </p:nvSpPr>
          <p:spPr>
            <a:xfrm>
              <a:off x="-20758" y="2918141"/>
              <a:ext cx="757702" cy="20611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7775" tIns="17775" rIns="17775" bIns="177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28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4</a:t>
              </a:r>
              <a:endParaRPr sz="2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5" name="Google Shape;175;p2"/>
            <p:cNvSpPr/>
            <p:nvPr/>
          </p:nvSpPr>
          <p:spPr>
            <a:xfrm rot="5400000">
              <a:off x="3573245" y="-338526"/>
              <a:ext cx="626479" cy="6382113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lt2">
                <a:alpha val="89803"/>
              </a:schemeClr>
            </a:solidFill>
            <a:ln w="127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38100" dist="254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2"/>
            <p:cNvSpPr txBox="1"/>
            <p:nvPr/>
          </p:nvSpPr>
          <p:spPr>
            <a:xfrm>
              <a:off x="695428" y="2569873"/>
              <a:ext cx="6351531" cy="56531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99125" tIns="17775" rIns="17775" bIns="17775" anchor="ctr" anchorCtr="0">
              <a:noAutofit/>
            </a:bodyPr>
            <a:lstStyle/>
            <a:p>
              <a:pPr marL="285750" marR="0" lvl="1" indent="-28575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Calibri"/>
                <a:buChar char="•"/>
              </a:pPr>
              <a:r>
                <a:rPr lang="es-ES" sz="2800" b="0" i="0" u="none" strike="noStrike" cap="none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RESULTADOS</a:t>
              </a:r>
              <a:endParaRPr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7" name="Google Shape;177;p2"/>
            <p:cNvSpPr/>
            <p:nvPr/>
          </p:nvSpPr>
          <p:spPr>
            <a:xfrm rot="5400000">
              <a:off x="-165330" y="3529043"/>
              <a:ext cx="963814" cy="674670"/>
            </a:xfrm>
            <a:prstGeom prst="chevron">
              <a:avLst>
                <a:gd name="adj" fmla="val 50000"/>
              </a:avLst>
            </a:prstGeom>
            <a:gradFill>
              <a:gsLst>
                <a:gs pos="0">
                  <a:srgbClr val="746F6F"/>
                </a:gs>
                <a:gs pos="78000">
                  <a:srgbClr val="5F5B5B"/>
                </a:gs>
                <a:gs pos="100000">
                  <a:srgbClr val="5F5B5B"/>
                </a:gs>
              </a:gsLst>
              <a:lin ang="5400000" scaled="0"/>
            </a:gradFill>
            <a:ln w="127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2"/>
            <p:cNvSpPr txBox="1"/>
            <p:nvPr/>
          </p:nvSpPr>
          <p:spPr>
            <a:xfrm>
              <a:off x="-20758" y="3721806"/>
              <a:ext cx="674670" cy="2891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7775" tIns="17775" rIns="17775" bIns="177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28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5</a:t>
              </a:r>
              <a:endParaRPr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9" name="Google Shape;179;p2"/>
            <p:cNvSpPr/>
            <p:nvPr/>
          </p:nvSpPr>
          <p:spPr>
            <a:xfrm rot="5400000">
              <a:off x="3531729" y="506654"/>
              <a:ext cx="626479" cy="6382113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lt2">
                <a:alpha val="89803"/>
              </a:schemeClr>
            </a:solidFill>
            <a:ln w="12700" cap="rnd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38100" dist="254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2"/>
            <p:cNvSpPr txBox="1"/>
            <p:nvPr/>
          </p:nvSpPr>
          <p:spPr>
            <a:xfrm>
              <a:off x="653912" y="3415053"/>
              <a:ext cx="6351531" cy="56531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99125" tIns="17775" rIns="17775" bIns="17775" anchor="ctr" anchorCtr="0">
              <a:noAutofit/>
            </a:bodyPr>
            <a:lstStyle/>
            <a:p>
              <a:pPr marL="285750" marR="0" lvl="1" indent="-28575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Calibri"/>
                <a:buChar char="•"/>
              </a:pPr>
              <a:r>
                <a:rPr lang="es-ES" sz="2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CONCLUSIONES</a:t>
              </a:r>
              <a:endPara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81" name="Google Shape;181;p2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1588" y="-26988"/>
            <a:ext cx="9144000" cy="1295401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2"/>
          <p:cNvSpPr txBox="1">
            <a:spLocks noGrp="1"/>
          </p:cNvSpPr>
          <p:nvPr>
            <p:ph type="title"/>
          </p:nvPr>
        </p:nvSpPr>
        <p:spPr>
          <a:xfrm>
            <a:off x="468313" y="215900"/>
            <a:ext cx="8229600" cy="836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None/>
            </a:pPr>
            <a:r>
              <a:rPr lang="es-ES" sz="3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CONTENIDO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p3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9" name="Google Shape;189;p3"/>
          <p:cNvGrpSpPr/>
          <p:nvPr/>
        </p:nvGrpSpPr>
        <p:grpSpPr>
          <a:xfrm>
            <a:off x="2925" y="-1984"/>
            <a:ext cx="9138149" cy="1126728"/>
            <a:chOff x="2925" y="0"/>
            <a:chExt cx="9138149" cy="1126728"/>
          </a:xfrm>
        </p:grpSpPr>
        <p:sp>
          <p:nvSpPr>
            <p:cNvPr id="190" name="Google Shape;190;p3"/>
            <p:cNvSpPr/>
            <p:nvPr/>
          </p:nvSpPr>
          <p:spPr>
            <a:xfrm>
              <a:off x="2925" y="0"/>
              <a:ext cx="2886694" cy="1126728"/>
            </a:xfrm>
            <a:prstGeom prst="homePlate">
              <a:avLst>
                <a:gd name="adj" fmla="val 50000"/>
              </a:avLst>
            </a:prstGeom>
            <a:solidFill>
              <a:srgbClr val="343232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3"/>
            <p:cNvSpPr txBox="1"/>
            <p:nvPr/>
          </p:nvSpPr>
          <p:spPr>
            <a:xfrm>
              <a:off x="2925" y="0"/>
              <a:ext cx="2605012" cy="112672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6675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20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Introducción</a:t>
              </a: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2" name="Google Shape;192;p3"/>
            <p:cNvSpPr/>
            <p:nvPr/>
          </p:nvSpPr>
          <p:spPr>
            <a:xfrm>
              <a:off x="2504750" y="60901"/>
              <a:ext cx="1924347" cy="1004925"/>
            </a:xfrm>
            <a:prstGeom prst="chevron">
              <a:avLst>
                <a:gd name="adj" fmla="val 50000"/>
              </a:avLst>
            </a:prstGeom>
            <a:solidFill>
              <a:srgbClr val="F4B19A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3"/>
            <p:cNvSpPr txBox="1"/>
            <p:nvPr/>
          </p:nvSpPr>
          <p:spPr>
            <a:xfrm>
              <a:off x="3007213" y="60901"/>
              <a:ext cx="919422" cy="10049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4000" tIns="29325" rIns="14650" bIns="29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05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" name="Google Shape;194;p3"/>
            <p:cNvSpPr/>
            <p:nvPr/>
          </p:nvSpPr>
          <p:spPr>
            <a:xfrm>
              <a:off x="4044228" y="60901"/>
              <a:ext cx="1924347" cy="1004925"/>
            </a:xfrm>
            <a:prstGeom prst="chevron">
              <a:avLst>
                <a:gd name="adj" fmla="val 50000"/>
              </a:avLst>
            </a:prstGeom>
            <a:solidFill>
              <a:srgbClr val="F4B19A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3"/>
            <p:cNvSpPr txBox="1"/>
            <p:nvPr/>
          </p:nvSpPr>
          <p:spPr>
            <a:xfrm>
              <a:off x="4546691" y="60901"/>
              <a:ext cx="919422" cy="10049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4000" tIns="29325" rIns="14650" bIns="29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" name="Google Shape;196;p3"/>
            <p:cNvSpPr/>
            <p:nvPr/>
          </p:nvSpPr>
          <p:spPr>
            <a:xfrm>
              <a:off x="5583706" y="60901"/>
              <a:ext cx="1924347" cy="1004925"/>
            </a:xfrm>
            <a:prstGeom prst="chevron">
              <a:avLst>
                <a:gd name="adj" fmla="val 50000"/>
              </a:avLst>
            </a:prstGeom>
            <a:solidFill>
              <a:srgbClr val="F4B19A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3"/>
            <p:cNvSpPr txBox="1"/>
            <p:nvPr/>
          </p:nvSpPr>
          <p:spPr>
            <a:xfrm>
              <a:off x="6086169" y="60901"/>
              <a:ext cx="919422" cy="10049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16025" tIns="144000" rIns="72000" bIns="144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5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" name="Google Shape;198;p3"/>
            <p:cNvSpPr/>
            <p:nvPr/>
          </p:nvSpPr>
          <p:spPr>
            <a:xfrm>
              <a:off x="7123184" y="60901"/>
              <a:ext cx="2017890" cy="1004925"/>
            </a:xfrm>
            <a:prstGeom prst="chevron">
              <a:avLst>
                <a:gd name="adj" fmla="val 50000"/>
              </a:avLst>
            </a:prstGeom>
            <a:solidFill>
              <a:srgbClr val="F4B19A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3"/>
            <p:cNvSpPr txBox="1"/>
            <p:nvPr/>
          </p:nvSpPr>
          <p:spPr>
            <a:xfrm>
              <a:off x="7625647" y="60901"/>
              <a:ext cx="1012965" cy="10049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4000" tIns="29325" rIns="14650" bIns="29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1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Google Shape;205;p4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6" name="Google Shape;206;p4"/>
          <p:cNvGrpSpPr/>
          <p:nvPr/>
        </p:nvGrpSpPr>
        <p:grpSpPr>
          <a:xfrm>
            <a:off x="2339" y="70024"/>
            <a:ext cx="9139321" cy="1126728"/>
            <a:chOff x="2339" y="0"/>
            <a:chExt cx="9139321" cy="1126728"/>
          </a:xfrm>
        </p:grpSpPr>
        <p:sp>
          <p:nvSpPr>
            <p:cNvPr id="207" name="Google Shape;207;p4"/>
            <p:cNvSpPr/>
            <p:nvPr/>
          </p:nvSpPr>
          <p:spPr>
            <a:xfrm>
              <a:off x="2339" y="149472"/>
              <a:ext cx="1584270" cy="827782"/>
            </a:xfrm>
            <a:prstGeom prst="homePlate">
              <a:avLst>
                <a:gd name="adj" fmla="val 50000"/>
              </a:avLst>
            </a:prstGeom>
            <a:solidFill>
              <a:srgbClr val="F4B19A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4"/>
            <p:cNvSpPr txBox="1"/>
            <p:nvPr/>
          </p:nvSpPr>
          <p:spPr>
            <a:xfrm>
              <a:off x="2339" y="149472"/>
              <a:ext cx="1377325" cy="82778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6675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" name="Google Shape;209;p4"/>
            <p:cNvSpPr/>
            <p:nvPr/>
          </p:nvSpPr>
          <p:spPr>
            <a:xfrm>
              <a:off x="1456682" y="0"/>
              <a:ext cx="3321946" cy="1126728"/>
            </a:xfrm>
            <a:prstGeom prst="chevron">
              <a:avLst>
                <a:gd name="adj" fmla="val 50000"/>
              </a:avLst>
            </a:prstGeom>
            <a:solidFill>
              <a:srgbClr val="343232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4"/>
            <p:cNvSpPr txBox="1"/>
            <p:nvPr/>
          </p:nvSpPr>
          <p:spPr>
            <a:xfrm>
              <a:off x="2020046" y="0"/>
              <a:ext cx="2195218" cy="112672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20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Objetivos</a:t>
              </a: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1" name="Google Shape;211;p4"/>
            <p:cNvSpPr/>
            <p:nvPr/>
          </p:nvSpPr>
          <p:spPr>
            <a:xfrm>
              <a:off x="4648702" y="149472"/>
              <a:ext cx="1584270" cy="827782"/>
            </a:xfrm>
            <a:prstGeom prst="chevron">
              <a:avLst>
                <a:gd name="adj" fmla="val 50000"/>
              </a:avLst>
            </a:prstGeom>
            <a:solidFill>
              <a:srgbClr val="F4B19A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4"/>
            <p:cNvSpPr txBox="1"/>
            <p:nvPr/>
          </p:nvSpPr>
          <p:spPr>
            <a:xfrm>
              <a:off x="5062593" y="149472"/>
              <a:ext cx="756488" cy="82778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4000" tIns="29325" rIns="14650" bIns="29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" name="Google Shape;213;p4"/>
            <p:cNvSpPr/>
            <p:nvPr/>
          </p:nvSpPr>
          <p:spPr>
            <a:xfrm>
              <a:off x="6103046" y="149472"/>
              <a:ext cx="1584270" cy="827782"/>
            </a:xfrm>
            <a:prstGeom prst="chevron">
              <a:avLst>
                <a:gd name="adj" fmla="val 50000"/>
              </a:avLst>
            </a:prstGeom>
            <a:solidFill>
              <a:srgbClr val="F4B19A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4"/>
            <p:cNvSpPr txBox="1"/>
            <p:nvPr/>
          </p:nvSpPr>
          <p:spPr>
            <a:xfrm>
              <a:off x="6516937" y="149472"/>
              <a:ext cx="756488" cy="82778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76000" tIns="117325" rIns="58650" bIns="117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4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" name="Google Shape;215;p4"/>
            <p:cNvSpPr/>
            <p:nvPr/>
          </p:nvSpPr>
          <p:spPr>
            <a:xfrm>
              <a:off x="7557390" y="149472"/>
              <a:ext cx="1584270" cy="827782"/>
            </a:xfrm>
            <a:prstGeom prst="chevron">
              <a:avLst>
                <a:gd name="adj" fmla="val 50000"/>
              </a:avLst>
            </a:prstGeom>
            <a:solidFill>
              <a:srgbClr val="F4B19A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4"/>
            <p:cNvSpPr txBox="1"/>
            <p:nvPr/>
          </p:nvSpPr>
          <p:spPr>
            <a:xfrm>
              <a:off x="7971281" y="149472"/>
              <a:ext cx="756488" cy="82778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4000" tIns="29325" rIns="14650" bIns="29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1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" name="Google Shape;222;p5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23" name="Google Shape;223;p5"/>
          <p:cNvGrpSpPr/>
          <p:nvPr/>
        </p:nvGrpSpPr>
        <p:grpSpPr>
          <a:xfrm>
            <a:off x="4153" y="70024"/>
            <a:ext cx="9135692" cy="1126728"/>
            <a:chOff x="4153" y="0"/>
            <a:chExt cx="9135692" cy="1126728"/>
          </a:xfrm>
        </p:grpSpPr>
        <p:sp>
          <p:nvSpPr>
            <p:cNvPr id="224" name="Google Shape;224;p5"/>
            <p:cNvSpPr/>
            <p:nvPr/>
          </p:nvSpPr>
          <p:spPr>
            <a:xfrm>
              <a:off x="4153" y="133818"/>
              <a:ext cx="1649063" cy="859091"/>
            </a:xfrm>
            <a:prstGeom prst="homePlate">
              <a:avLst>
                <a:gd name="adj" fmla="val 50000"/>
              </a:avLst>
            </a:prstGeom>
            <a:solidFill>
              <a:srgbClr val="F4B19A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5"/>
            <p:cNvSpPr txBox="1"/>
            <p:nvPr/>
          </p:nvSpPr>
          <p:spPr>
            <a:xfrm>
              <a:off x="4153" y="133818"/>
              <a:ext cx="1434290" cy="8590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6675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" name="Google Shape;226;p5"/>
            <p:cNvSpPr/>
            <p:nvPr/>
          </p:nvSpPr>
          <p:spPr>
            <a:xfrm>
              <a:off x="1457880" y="133818"/>
              <a:ext cx="1649063" cy="859091"/>
            </a:xfrm>
            <a:prstGeom prst="chevron">
              <a:avLst>
                <a:gd name="adj" fmla="val 50000"/>
              </a:avLst>
            </a:prstGeom>
            <a:solidFill>
              <a:srgbClr val="F4B19A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5"/>
            <p:cNvSpPr txBox="1"/>
            <p:nvPr/>
          </p:nvSpPr>
          <p:spPr>
            <a:xfrm>
              <a:off x="1887426" y="133818"/>
              <a:ext cx="789972" cy="8590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4000" tIns="29325" rIns="14650" bIns="29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" name="Google Shape;228;p5"/>
            <p:cNvSpPr/>
            <p:nvPr/>
          </p:nvSpPr>
          <p:spPr>
            <a:xfrm>
              <a:off x="2911606" y="0"/>
              <a:ext cx="3320786" cy="1126728"/>
            </a:xfrm>
            <a:prstGeom prst="chevron">
              <a:avLst>
                <a:gd name="adj" fmla="val 50000"/>
              </a:avLst>
            </a:prstGeom>
            <a:solidFill>
              <a:srgbClr val="343232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5"/>
            <p:cNvSpPr txBox="1"/>
            <p:nvPr/>
          </p:nvSpPr>
          <p:spPr>
            <a:xfrm>
              <a:off x="3474970" y="0"/>
              <a:ext cx="2194058" cy="112672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2000" b="1" i="0" u="none" strike="noStrike" cap="none" dirty="0" smtClean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Metodología</a:t>
              </a:r>
              <a:endParaRPr sz="20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" name="Google Shape;230;p5"/>
            <p:cNvSpPr/>
            <p:nvPr/>
          </p:nvSpPr>
          <p:spPr>
            <a:xfrm>
              <a:off x="6037056" y="133818"/>
              <a:ext cx="1649063" cy="859091"/>
            </a:xfrm>
            <a:prstGeom prst="chevron">
              <a:avLst>
                <a:gd name="adj" fmla="val 50000"/>
              </a:avLst>
            </a:prstGeom>
            <a:solidFill>
              <a:srgbClr val="F4B19A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5"/>
            <p:cNvSpPr txBox="1"/>
            <p:nvPr/>
          </p:nvSpPr>
          <p:spPr>
            <a:xfrm>
              <a:off x="6466602" y="133818"/>
              <a:ext cx="789972" cy="8590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4000" tIns="29325" rIns="14650" bIns="29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1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" name="Google Shape;232;p5"/>
            <p:cNvSpPr/>
            <p:nvPr/>
          </p:nvSpPr>
          <p:spPr>
            <a:xfrm>
              <a:off x="7490782" y="133818"/>
              <a:ext cx="1649063" cy="859091"/>
            </a:xfrm>
            <a:prstGeom prst="chevron">
              <a:avLst>
                <a:gd name="adj" fmla="val 50000"/>
              </a:avLst>
            </a:prstGeom>
            <a:solidFill>
              <a:srgbClr val="F4B19A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5"/>
            <p:cNvSpPr txBox="1"/>
            <p:nvPr/>
          </p:nvSpPr>
          <p:spPr>
            <a:xfrm>
              <a:off x="7920328" y="133818"/>
              <a:ext cx="789972" cy="8590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4000" tIns="29325" rIns="14650" bIns="29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1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9" name="Google Shape;239;p6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40" name="Google Shape;240;p6"/>
          <p:cNvGrpSpPr/>
          <p:nvPr/>
        </p:nvGrpSpPr>
        <p:grpSpPr>
          <a:xfrm>
            <a:off x="4153" y="70024"/>
            <a:ext cx="9135692" cy="1126728"/>
            <a:chOff x="4153" y="0"/>
            <a:chExt cx="9135692" cy="1126728"/>
          </a:xfrm>
        </p:grpSpPr>
        <p:sp>
          <p:nvSpPr>
            <p:cNvPr id="241" name="Google Shape;241;p6"/>
            <p:cNvSpPr/>
            <p:nvPr/>
          </p:nvSpPr>
          <p:spPr>
            <a:xfrm>
              <a:off x="4153" y="133818"/>
              <a:ext cx="1649063" cy="859091"/>
            </a:xfrm>
            <a:prstGeom prst="homePlate">
              <a:avLst>
                <a:gd name="adj" fmla="val 50000"/>
              </a:avLst>
            </a:prstGeom>
            <a:solidFill>
              <a:srgbClr val="F4B19A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6"/>
            <p:cNvSpPr txBox="1"/>
            <p:nvPr/>
          </p:nvSpPr>
          <p:spPr>
            <a:xfrm>
              <a:off x="4153" y="133818"/>
              <a:ext cx="1434290" cy="8590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6675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Google Shape;243;p6"/>
            <p:cNvSpPr/>
            <p:nvPr/>
          </p:nvSpPr>
          <p:spPr>
            <a:xfrm>
              <a:off x="1457880" y="133818"/>
              <a:ext cx="1649063" cy="859091"/>
            </a:xfrm>
            <a:prstGeom prst="chevron">
              <a:avLst>
                <a:gd name="adj" fmla="val 50000"/>
              </a:avLst>
            </a:prstGeom>
            <a:solidFill>
              <a:srgbClr val="F4B19A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6"/>
            <p:cNvSpPr txBox="1"/>
            <p:nvPr/>
          </p:nvSpPr>
          <p:spPr>
            <a:xfrm>
              <a:off x="1887426" y="133818"/>
              <a:ext cx="789972" cy="8590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84000" tIns="122675" rIns="61325" bIns="1226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4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" name="Google Shape;245;p6"/>
            <p:cNvSpPr/>
            <p:nvPr/>
          </p:nvSpPr>
          <p:spPr>
            <a:xfrm>
              <a:off x="2911606" y="133818"/>
              <a:ext cx="1649063" cy="859091"/>
            </a:xfrm>
            <a:prstGeom prst="chevron">
              <a:avLst>
                <a:gd name="adj" fmla="val 50000"/>
              </a:avLst>
            </a:prstGeom>
            <a:solidFill>
              <a:srgbClr val="F4B19A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6"/>
            <p:cNvSpPr txBox="1"/>
            <p:nvPr/>
          </p:nvSpPr>
          <p:spPr>
            <a:xfrm>
              <a:off x="3341152" y="133818"/>
              <a:ext cx="789972" cy="8590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4000" tIns="29325" rIns="14650" bIns="29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" name="Google Shape;247;p6"/>
            <p:cNvSpPr/>
            <p:nvPr/>
          </p:nvSpPr>
          <p:spPr>
            <a:xfrm>
              <a:off x="4365333" y="0"/>
              <a:ext cx="3320786" cy="1126728"/>
            </a:xfrm>
            <a:prstGeom prst="chevron">
              <a:avLst>
                <a:gd name="adj" fmla="val 50000"/>
              </a:avLst>
            </a:prstGeom>
            <a:solidFill>
              <a:srgbClr val="343232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6"/>
            <p:cNvSpPr txBox="1"/>
            <p:nvPr/>
          </p:nvSpPr>
          <p:spPr>
            <a:xfrm>
              <a:off x="4928697" y="0"/>
              <a:ext cx="2194058" cy="112672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20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Resultados</a:t>
              </a: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9" name="Google Shape;249;p6"/>
            <p:cNvSpPr/>
            <p:nvPr/>
          </p:nvSpPr>
          <p:spPr>
            <a:xfrm>
              <a:off x="7490782" y="133818"/>
              <a:ext cx="1649063" cy="859091"/>
            </a:xfrm>
            <a:prstGeom prst="chevron">
              <a:avLst>
                <a:gd name="adj" fmla="val 50000"/>
              </a:avLst>
            </a:prstGeom>
            <a:solidFill>
              <a:srgbClr val="F4B19A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6"/>
            <p:cNvSpPr txBox="1"/>
            <p:nvPr/>
          </p:nvSpPr>
          <p:spPr>
            <a:xfrm>
              <a:off x="7920328" y="133818"/>
              <a:ext cx="789972" cy="8590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4000" tIns="29325" rIns="14650" bIns="29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1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" name="Google Shape;256;p7"/>
          <p:cNvPicPr preferRelativeResize="0"/>
          <p:nvPr/>
        </p:nvPicPr>
        <p:blipFill rotWithShape="1">
          <a:blip r:embed="rId3">
            <a:alphaModFix/>
          </a:blip>
          <a:srcRect l="50498" t="20451" r="41743" b="73666"/>
          <a:stretch/>
        </p:blipFill>
        <p:spPr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57" name="Google Shape;257;p7"/>
          <p:cNvGrpSpPr/>
          <p:nvPr/>
        </p:nvGrpSpPr>
        <p:grpSpPr>
          <a:xfrm>
            <a:off x="4153" y="70024"/>
            <a:ext cx="9135693" cy="1126728"/>
            <a:chOff x="4153" y="0"/>
            <a:chExt cx="9135693" cy="1126728"/>
          </a:xfrm>
        </p:grpSpPr>
        <p:sp>
          <p:nvSpPr>
            <p:cNvPr id="258" name="Google Shape;258;p7"/>
            <p:cNvSpPr/>
            <p:nvPr/>
          </p:nvSpPr>
          <p:spPr>
            <a:xfrm>
              <a:off x="4153" y="133818"/>
              <a:ext cx="1649063" cy="859091"/>
            </a:xfrm>
            <a:prstGeom prst="homePlate">
              <a:avLst>
                <a:gd name="adj" fmla="val 50000"/>
              </a:avLst>
            </a:prstGeom>
            <a:solidFill>
              <a:srgbClr val="F4B19A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7"/>
            <p:cNvSpPr txBox="1"/>
            <p:nvPr/>
          </p:nvSpPr>
          <p:spPr>
            <a:xfrm>
              <a:off x="4153" y="133818"/>
              <a:ext cx="1434290" cy="8590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6675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" name="Google Shape;260;p7"/>
            <p:cNvSpPr/>
            <p:nvPr/>
          </p:nvSpPr>
          <p:spPr>
            <a:xfrm>
              <a:off x="1457880" y="133818"/>
              <a:ext cx="1649063" cy="859091"/>
            </a:xfrm>
            <a:prstGeom prst="chevron">
              <a:avLst>
                <a:gd name="adj" fmla="val 50000"/>
              </a:avLst>
            </a:prstGeom>
            <a:solidFill>
              <a:srgbClr val="F4B19A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7"/>
            <p:cNvSpPr txBox="1"/>
            <p:nvPr/>
          </p:nvSpPr>
          <p:spPr>
            <a:xfrm>
              <a:off x="1887426" y="133818"/>
              <a:ext cx="789972" cy="8590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84000" tIns="122675" rIns="61325" bIns="1226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4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" name="Google Shape;262;p7"/>
            <p:cNvSpPr/>
            <p:nvPr/>
          </p:nvSpPr>
          <p:spPr>
            <a:xfrm>
              <a:off x="2911606" y="133818"/>
              <a:ext cx="1649063" cy="859091"/>
            </a:xfrm>
            <a:prstGeom prst="chevron">
              <a:avLst>
                <a:gd name="adj" fmla="val 50000"/>
              </a:avLst>
            </a:prstGeom>
            <a:solidFill>
              <a:srgbClr val="F4B19A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7"/>
            <p:cNvSpPr txBox="1"/>
            <p:nvPr/>
          </p:nvSpPr>
          <p:spPr>
            <a:xfrm>
              <a:off x="3341152" y="133818"/>
              <a:ext cx="789972" cy="8590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4000" tIns="29325" rIns="14650" bIns="29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" name="Google Shape;264;p7"/>
            <p:cNvSpPr/>
            <p:nvPr/>
          </p:nvSpPr>
          <p:spPr>
            <a:xfrm>
              <a:off x="4365333" y="133818"/>
              <a:ext cx="1649063" cy="859091"/>
            </a:xfrm>
            <a:prstGeom prst="chevron">
              <a:avLst>
                <a:gd name="adj" fmla="val 50000"/>
              </a:avLst>
            </a:prstGeom>
            <a:solidFill>
              <a:srgbClr val="F4B19A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7"/>
            <p:cNvSpPr txBox="1"/>
            <p:nvPr/>
          </p:nvSpPr>
          <p:spPr>
            <a:xfrm>
              <a:off x="4794879" y="133818"/>
              <a:ext cx="789972" cy="8590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4000" tIns="29325" rIns="14650" bIns="29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1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" name="Google Shape;266;p7"/>
            <p:cNvSpPr/>
            <p:nvPr/>
          </p:nvSpPr>
          <p:spPr>
            <a:xfrm>
              <a:off x="5819060" y="0"/>
              <a:ext cx="3320786" cy="1126728"/>
            </a:xfrm>
            <a:prstGeom prst="chevron">
              <a:avLst>
                <a:gd name="adj" fmla="val 50000"/>
              </a:avLst>
            </a:prstGeom>
            <a:solidFill>
              <a:srgbClr val="343232"/>
            </a:solidFill>
            <a:ln>
              <a:noFill/>
            </a:ln>
            <a:effectLst>
              <a:outerShdw blurRad="50800" dist="381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7"/>
            <p:cNvSpPr txBox="1"/>
            <p:nvPr/>
          </p:nvSpPr>
          <p:spPr>
            <a:xfrm>
              <a:off x="6382424" y="0"/>
              <a:ext cx="2194058" cy="112672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0000" tIns="53325" rIns="26650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20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Conclusiones</a:t>
              </a:r>
              <a:endParaRPr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Faceta">
  <a:themeElements>
    <a:clrScheme name="Rojo naranja">
      <a:dk1>
        <a:srgbClr val="000000"/>
      </a:dk1>
      <a:lt1>
        <a:srgbClr val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64</Words>
  <Application>Microsoft Office PowerPoint</Application>
  <PresentationFormat>Presentación en pantalla (4:3)</PresentationFormat>
  <Paragraphs>33</Paragraphs>
  <Slides>7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3" baseType="lpstr">
      <vt:lpstr>Noto Sans Symbols</vt:lpstr>
      <vt:lpstr>Trebuchet MS</vt:lpstr>
      <vt:lpstr>Arial Narrow</vt:lpstr>
      <vt:lpstr>Arial</vt:lpstr>
      <vt:lpstr>Calibri</vt:lpstr>
      <vt:lpstr>Faceta</vt:lpstr>
      <vt:lpstr>           TÍTULO (ejemplo) APLICACIÓN DE MODELOS ECONOMÉTRICOS EN EL SECTOR EDUCATIVO  </vt:lpstr>
      <vt:lpstr>CONTENIDO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TÍTULO (ejemplo) APLICACIÓN DE MODELOS ECONOMÉTRICOS EN EL SECTOR EDUCATIVO  </dc:title>
  <dc:creator>Marcial Ruiz</dc:creator>
  <cp:lastModifiedBy>FIEECS-UNI</cp:lastModifiedBy>
  <cp:revision>7</cp:revision>
  <dcterms:created xsi:type="dcterms:W3CDTF">2011-06-04T14:20:28Z</dcterms:created>
  <dcterms:modified xsi:type="dcterms:W3CDTF">2023-10-11T21:11:37Z</dcterms:modified>
</cp:coreProperties>
</file>