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65" r:id="rId4"/>
    <p:sldId id="258" r:id="rId5"/>
    <p:sldId id="259" r:id="rId6"/>
    <p:sldId id="267" r:id="rId7"/>
    <p:sldId id="260" r:id="rId8"/>
    <p:sldId id="261" r:id="rId9"/>
    <p:sldId id="262" r:id="rId10"/>
    <p:sldId id="268" r:id="rId11"/>
    <p:sldId id="263" r:id="rId12"/>
    <p:sldId id="269" r:id="rId13"/>
    <p:sldId id="264" r:id="rId14"/>
  </p:sldIdLst>
  <p:sldSz cx="9144000" cy="6858000" type="screen4x3"/>
  <p:notesSz cx="6858000" cy="9144000"/>
  <p:embeddedFontLst>
    <p:embeddedFont>
      <p:font typeface="Trebuchet MS" panose="020B0603020202020204" pitchFamily="34" charset="0"/>
      <p:regular r:id="rId16"/>
      <p:bold r:id="rId17"/>
      <p:italic r:id="rId18"/>
      <p:boldItalic r:id="rId19"/>
    </p:embeddedFont>
    <p:embeddedFont>
      <p:font typeface="Arial Narrow" panose="020B0606020202030204" pitchFamily="34" charset="0"/>
      <p:regular r:id="rId20"/>
      <p:bold r:id="rId21"/>
      <p:italic r:id="rId22"/>
      <p:boldItalic r:id="rId23"/>
    </p:embeddedFont>
    <p:embeddedFont>
      <p:font typeface="Calibri" panose="020F0502020204030204" pitchFamily="34" charset="0"/>
      <p:regular r:id="rId24"/>
      <p:bold r:id="rId25"/>
      <p:italic r:id="rId26"/>
      <p:boldItalic r:id="rId2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8" roundtripDataSignature="AMtx7miFk3e9Umypc11S/tgsWm6i2zprF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97" autoAdjust="0"/>
    <p:restoredTop sz="94660"/>
  </p:normalViewPr>
  <p:slideViewPr>
    <p:cSldViewPr snapToGrid="0">
      <p:cViewPr varScale="1">
        <p:scale>
          <a:sx n="86" d="100"/>
          <a:sy n="86" d="100"/>
        </p:scale>
        <p:origin x="1086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font" Target="fonts/font11.fntdata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font" Target="fonts/font10.fntdata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9.fntdata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8.fntdata"/><Relationship Id="rId28" Type="http://customschemas.google.com/relationships/presentationmetadata" Target="metadata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7.fntdata"/><Relationship Id="rId27" Type="http://schemas.openxmlformats.org/officeDocument/2006/relationships/font" Target="fonts/font12.fntdata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7C69BD3-FE45-4C92-B947-0C6A1202F562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C58FDCB1-F4ED-4ACB-8F11-95686F76D832}">
      <dgm:prSet phldrT="[Texto]" custT="1"/>
      <dgm:spPr/>
      <dgm:t>
        <a:bodyPr/>
        <a:lstStyle/>
        <a:p>
          <a:r>
            <a:rPr lang="es-ES" sz="2400" dirty="0" smtClean="0"/>
            <a:t>1</a:t>
          </a:r>
          <a:endParaRPr lang="es-ES" sz="2400" dirty="0"/>
        </a:p>
      </dgm:t>
    </dgm:pt>
    <dgm:pt modelId="{42DF5DB4-50D1-40A1-BBF6-A72449F0D4CD}" type="parTrans" cxnId="{A54463F9-72DF-4CC0-ACD2-5C09B9982022}">
      <dgm:prSet/>
      <dgm:spPr/>
      <dgm:t>
        <a:bodyPr/>
        <a:lstStyle/>
        <a:p>
          <a:endParaRPr lang="es-ES" sz="2400"/>
        </a:p>
      </dgm:t>
    </dgm:pt>
    <dgm:pt modelId="{A0B92A7B-DD63-45E7-A3B2-EEF658000F43}" type="sibTrans" cxnId="{A54463F9-72DF-4CC0-ACD2-5C09B9982022}">
      <dgm:prSet/>
      <dgm:spPr/>
      <dgm:t>
        <a:bodyPr/>
        <a:lstStyle/>
        <a:p>
          <a:endParaRPr lang="es-ES" sz="2400"/>
        </a:p>
      </dgm:t>
    </dgm:pt>
    <dgm:pt modelId="{D676A4E0-B296-41BC-BD87-8AE10A17D460}">
      <dgm:prSet phldrT="[Texto]" custT="1"/>
      <dgm:spPr/>
      <dgm:t>
        <a:bodyPr/>
        <a:lstStyle/>
        <a:p>
          <a:pPr rtl="0"/>
          <a:r>
            <a:rPr lang="es-PE" sz="2000" b="1" i="0" u="none" strike="noStrike" cap="none" dirty="0" smtClean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rPr>
            <a:t>PLANTEAMIENTO DEL PROBLEMA</a:t>
          </a:r>
          <a:endParaRPr lang="es-ES" sz="2000" b="1" dirty="0"/>
        </a:p>
      </dgm:t>
    </dgm:pt>
    <dgm:pt modelId="{6E15B865-8590-40BB-86E7-174453D487B0}" type="parTrans" cxnId="{60A6BDA8-BAE1-4424-93FE-115D459750D7}">
      <dgm:prSet/>
      <dgm:spPr/>
      <dgm:t>
        <a:bodyPr/>
        <a:lstStyle/>
        <a:p>
          <a:endParaRPr lang="es-ES" sz="2400"/>
        </a:p>
      </dgm:t>
    </dgm:pt>
    <dgm:pt modelId="{FE599E59-DF3C-4C60-80F0-29FCBC616DC4}" type="sibTrans" cxnId="{60A6BDA8-BAE1-4424-93FE-115D459750D7}">
      <dgm:prSet/>
      <dgm:spPr/>
      <dgm:t>
        <a:bodyPr/>
        <a:lstStyle/>
        <a:p>
          <a:endParaRPr lang="es-ES" sz="2400"/>
        </a:p>
      </dgm:t>
    </dgm:pt>
    <dgm:pt modelId="{87AC1998-2A02-43C3-846B-8D3FADAF20D3}">
      <dgm:prSet phldrT="[Texto]" custT="1"/>
      <dgm:spPr/>
      <dgm:t>
        <a:bodyPr/>
        <a:lstStyle/>
        <a:p>
          <a:r>
            <a:rPr lang="es-PE" sz="1600" dirty="0" smtClean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rPr>
            <a:t>Formulación del problema (general y específicos)</a:t>
          </a:r>
          <a:endParaRPr lang="es-ES" sz="1600" dirty="0"/>
        </a:p>
      </dgm:t>
    </dgm:pt>
    <dgm:pt modelId="{0890151D-CEA4-4B37-A3FA-FA6BB381787D}" type="parTrans" cxnId="{A92266CB-5854-40C0-B910-B62199C8CE6E}">
      <dgm:prSet/>
      <dgm:spPr/>
      <dgm:t>
        <a:bodyPr/>
        <a:lstStyle/>
        <a:p>
          <a:endParaRPr lang="es-ES" sz="2400"/>
        </a:p>
      </dgm:t>
    </dgm:pt>
    <dgm:pt modelId="{76CF5D31-4EAD-4245-9791-F64BECA90223}" type="sibTrans" cxnId="{A92266CB-5854-40C0-B910-B62199C8CE6E}">
      <dgm:prSet/>
      <dgm:spPr/>
      <dgm:t>
        <a:bodyPr/>
        <a:lstStyle/>
        <a:p>
          <a:endParaRPr lang="es-ES" sz="2400"/>
        </a:p>
      </dgm:t>
    </dgm:pt>
    <dgm:pt modelId="{B2E6ED1A-8807-4855-9A79-5B9B2E450990}">
      <dgm:prSet phldrT="[Texto]" custT="1"/>
      <dgm:spPr/>
      <dgm:t>
        <a:bodyPr/>
        <a:lstStyle/>
        <a:p>
          <a:r>
            <a:rPr lang="es-ES" sz="3200" dirty="0" smtClean="0"/>
            <a:t>2</a:t>
          </a:r>
          <a:endParaRPr lang="es-ES" sz="3200" dirty="0"/>
        </a:p>
      </dgm:t>
    </dgm:pt>
    <dgm:pt modelId="{667DC374-283B-4114-9647-D18FDE4E0240}" type="parTrans" cxnId="{B6FF9B07-90B6-46B9-9D2D-5F751E2EE976}">
      <dgm:prSet/>
      <dgm:spPr/>
      <dgm:t>
        <a:bodyPr/>
        <a:lstStyle/>
        <a:p>
          <a:endParaRPr lang="es-ES" sz="2400"/>
        </a:p>
      </dgm:t>
    </dgm:pt>
    <dgm:pt modelId="{6EC8809E-ED3D-49C2-A40C-A57BBFC7396A}" type="sibTrans" cxnId="{B6FF9B07-90B6-46B9-9D2D-5F751E2EE976}">
      <dgm:prSet/>
      <dgm:spPr/>
      <dgm:t>
        <a:bodyPr/>
        <a:lstStyle/>
        <a:p>
          <a:endParaRPr lang="es-ES" sz="2400"/>
        </a:p>
      </dgm:t>
    </dgm:pt>
    <dgm:pt modelId="{AE1886D8-9AE0-4001-BE3C-619EEE4C92E6}">
      <dgm:prSet phldrT="[Texto]" custT="1"/>
      <dgm:spPr/>
      <dgm:t>
        <a:bodyPr/>
        <a:lstStyle/>
        <a:p>
          <a:pPr rtl="0"/>
          <a:r>
            <a:rPr lang="es-PE" sz="2000" b="1" i="0" u="none" strike="noStrike" cap="none" dirty="0" smtClean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rPr>
            <a:t>MARCO TEÓRICO CONCEPTUAL</a:t>
          </a:r>
          <a:endParaRPr lang="es-ES" sz="2000" b="1" dirty="0"/>
        </a:p>
      </dgm:t>
    </dgm:pt>
    <dgm:pt modelId="{BE77D49B-5195-4B1E-BEE3-725AEC5D459A}" type="parTrans" cxnId="{5F2D7177-A093-430B-96FA-D9D0A9C3285F}">
      <dgm:prSet/>
      <dgm:spPr/>
      <dgm:t>
        <a:bodyPr/>
        <a:lstStyle/>
        <a:p>
          <a:endParaRPr lang="es-ES" sz="2400"/>
        </a:p>
      </dgm:t>
    </dgm:pt>
    <dgm:pt modelId="{17B0F842-0962-49B7-A2D1-29DBAA6C2E9A}" type="sibTrans" cxnId="{5F2D7177-A093-430B-96FA-D9D0A9C3285F}">
      <dgm:prSet/>
      <dgm:spPr/>
      <dgm:t>
        <a:bodyPr/>
        <a:lstStyle/>
        <a:p>
          <a:endParaRPr lang="es-ES" sz="2400"/>
        </a:p>
      </dgm:t>
    </dgm:pt>
    <dgm:pt modelId="{F1F335AF-43BB-4C04-890F-5E9BDD8BF769}">
      <dgm:prSet phldrT="[Texto]" custT="1"/>
      <dgm:spPr/>
      <dgm:t>
        <a:bodyPr/>
        <a:lstStyle/>
        <a:p>
          <a:r>
            <a:rPr lang="es-ES" sz="3200" dirty="0" smtClean="0"/>
            <a:t>3</a:t>
          </a:r>
          <a:endParaRPr lang="es-ES" sz="3200" dirty="0"/>
        </a:p>
      </dgm:t>
    </dgm:pt>
    <dgm:pt modelId="{923C2462-208C-48FC-BEE5-8DECFCFA4A2B}" type="parTrans" cxnId="{B6FEF6AB-2FCB-419B-9A65-F6FFF9BA46E4}">
      <dgm:prSet/>
      <dgm:spPr/>
      <dgm:t>
        <a:bodyPr/>
        <a:lstStyle/>
        <a:p>
          <a:endParaRPr lang="es-ES" sz="2400"/>
        </a:p>
      </dgm:t>
    </dgm:pt>
    <dgm:pt modelId="{A655CCEC-4733-4BA1-9139-55E13A631D00}" type="sibTrans" cxnId="{B6FEF6AB-2FCB-419B-9A65-F6FFF9BA46E4}">
      <dgm:prSet/>
      <dgm:spPr/>
      <dgm:t>
        <a:bodyPr/>
        <a:lstStyle/>
        <a:p>
          <a:endParaRPr lang="es-ES" sz="2400"/>
        </a:p>
      </dgm:t>
    </dgm:pt>
    <dgm:pt modelId="{9C9032B1-BE08-4DEA-B033-BB2D55C671A6}">
      <dgm:prSet phldrT="[Texto]" custT="1"/>
      <dgm:spPr/>
      <dgm:t>
        <a:bodyPr/>
        <a:lstStyle/>
        <a:p>
          <a:pPr rtl="0"/>
          <a:r>
            <a:rPr lang="es-PE" sz="2000" b="1" i="0" u="none" strike="noStrike" cap="none" dirty="0" smtClean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rPr>
            <a:t>METODOLOGÍA</a:t>
          </a:r>
          <a:endParaRPr lang="es-ES" sz="2000" b="1" dirty="0"/>
        </a:p>
      </dgm:t>
    </dgm:pt>
    <dgm:pt modelId="{7A9E2237-2F4C-4B75-906F-6858F1F70A5D}" type="parTrans" cxnId="{E8782C73-92BE-405C-B57E-484FD7CCA2D8}">
      <dgm:prSet/>
      <dgm:spPr/>
      <dgm:t>
        <a:bodyPr/>
        <a:lstStyle/>
        <a:p>
          <a:endParaRPr lang="es-ES" sz="2400"/>
        </a:p>
      </dgm:t>
    </dgm:pt>
    <dgm:pt modelId="{42DB972D-6D48-40FD-B49D-AB78E4B75DE6}" type="sibTrans" cxnId="{E8782C73-92BE-405C-B57E-484FD7CCA2D8}">
      <dgm:prSet/>
      <dgm:spPr/>
      <dgm:t>
        <a:bodyPr/>
        <a:lstStyle/>
        <a:p>
          <a:endParaRPr lang="es-ES" sz="2400"/>
        </a:p>
      </dgm:t>
    </dgm:pt>
    <dgm:pt modelId="{219EE388-EEBB-4FAC-B99C-901CABE1C5A4}">
      <dgm:prSet phldrT="[Texto]" custT="1"/>
      <dgm:spPr/>
      <dgm:t>
        <a:bodyPr/>
        <a:lstStyle/>
        <a:p>
          <a:r>
            <a:rPr lang="es-PE" sz="1600" dirty="0" smtClean="0">
              <a:latin typeface="Calibri" panose="020F0502020204030204" pitchFamily="34" charset="0"/>
              <a:cs typeface="Calibri" panose="020F0502020204030204" pitchFamily="34" charset="0"/>
            </a:rPr>
            <a:t>Clasificación: Nivel, método, enfoque y diseño de la investigación</a:t>
          </a:r>
          <a:endParaRPr lang="es-ES" sz="16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902712AD-AB68-49D7-A7AD-570559C58E2D}" type="parTrans" cxnId="{E4611875-00FC-4FC1-A589-39091E6A3213}">
      <dgm:prSet/>
      <dgm:spPr/>
      <dgm:t>
        <a:bodyPr/>
        <a:lstStyle/>
        <a:p>
          <a:endParaRPr lang="es-ES" sz="2400"/>
        </a:p>
      </dgm:t>
    </dgm:pt>
    <dgm:pt modelId="{0C974C87-791F-49A2-8967-3BD9CCDBBC4D}" type="sibTrans" cxnId="{E4611875-00FC-4FC1-A589-39091E6A3213}">
      <dgm:prSet/>
      <dgm:spPr/>
      <dgm:t>
        <a:bodyPr/>
        <a:lstStyle/>
        <a:p>
          <a:endParaRPr lang="es-ES" sz="2400"/>
        </a:p>
      </dgm:t>
    </dgm:pt>
    <dgm:pt modelId="{40D6DA2F-EDF6-42C6-BFF0-B1DE6F4D124B}">
      <dgm:prSet phldrT="[Texto]" custT="1"/>
      <dgm:spPr/>
      <dgm:t>
        <a:bodyPr/>
        <a:lstStyle/>
        <a:p>
          <a:r>
            <a:rPr lang="es-PE" sz="1600" dirty="0" smtClean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rPr>
            <a:t>Objetivos de la investigación (general y específicos)</a:t>
          </a:r>
          <a:endParaRPr lang="es-ES" sz="1600" dirty="0"/>
        </a:p>
      </dgm:t>
    </dgm:pt>
    <dgm:pt modelId="{31CBFFFB-E648-4D79-A713-02F5D2463D99}" type="parTrans" cxnId="{CAF0C3F5-79C6-42AC-AD09-71BCCFD225E8}">
      <dgm:prSet/>
      <dgm:spPr/>
      <dgm:t>
        <a:bodyPr/>
        <a:lstStyle/>
        <a:p>
          <a:endParaRPr lang="es-ES" sz="2400"/>
        </a:p>
      </dgm:t>
    </dgm:pt>
    <dgm:pt modelId="{27EF1149-E2F5-418F-88EF-BE470DCB1F22}" type="sibTrans" cxnId="{CAF0C3F5-79C6-42AC-AD09-71BCCFD225E8}">
      <dgm:prSet/>
      <dgm:spPr/>
      <dgm:t>
        <a:bodyPr/>
        <a:lstStyle/>
        <a:p>
          <a:endParaRPr lang="es-ES" sz="2400"/>
        </a:p>
      </dgm:t>
    </dgm:pt>
    <dgm:pt modelId="{0C6997DF-6A7A-4AD1-907A-7F7E5C8CBBE9}">
      <dgm:prSet phldrT="[Texto]" custT="1"/>
      <dgm:spPr/>
      <dgm:t>
        <a:bodyPr/>
        <a:lstStyle/>
        <a:p>
          <a:r>
            <a:rPr lang="es-PE" sz="1600" dirty="0" smtClean="0">
              <a:latin typeface="Calibri" panose="020F0502020204030204" pitchFamily="34" charset="0"/>
              <a:cs typeface="Calibri" panose="020F0502020204030204" pitchFamily="34" charset="0"/>
            </a:rPr>
            <a:t>Antecedentes de la investigación</a:t>
          </a:r>
          <a:endParaRPr lang="es-ES" sz="16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51366E9A-812E-4A27-A75F-7078E2DD3D2A}" type="parTrans" cxnId="{560CEE76-0F24-482C-8774-A5095458DF41}">
      <dgm:prSet/>
      <dgm:spPr/>
      <dgm:t>
        <a:bodyPr/>
        <a:lstStyle/>
        <a:p>
          <a:endParaRPr lang="es-ES" sz="2400"/>
        </a:p>
      </dgm:t>
    </dgm:pt>
    <dgm:pt modelId="{5819518E-DF53-4DC3-A264-9F66EFE5F1EB}" type="sibTrans" cxnId="{560CEE76-0F24-482C-8774-A5095458DF41}">
      <dgm:prSet/>
      <dgm:spPr/>
      <dgm:t>
        <a:bodyPr/>
        <a:lstStyle/>
        <a:p>
          <a:endParaRPr lang="es-ES" sz="2400"/>
        </a:p>
      </dgm:t>
    </dgm:pt>
    <dgm:pt modelId="{24072963-328F-4DBE-8EA0-98B7FE6EF3E1}">
      <dgm:prSet phldrT="[Texto]" custT="1"/>
      <dgm:spPr/>
      <dgm:t>
        <a:bodyPr/>
        <a:lstStyle/>
        <a:p>
          <a:r>
            <a:rPr lang="es-PE" sz="1600" dirty="0" smtClean="0">
              <a:latin typeface="Calibri" panose="020F0502020204030204" pitchFamily="34" charset="0"/>
              <a:cs typeface="Calibri" panose="020F0502020204030204" pitchFamily="34" charset="0"/>
            </a:rPr>
            <a:t>Bases teóricas</a:t>
          </a:r>
          <a:endParaRPr lang="es-ES" sz="16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B9D167F0-9FD9-4DDD-B0FA-7708D4E63234}" type="parTrans" cxnId="{355CBC07-1C1C-4F6E-8C0C-80300AE81DE5}">
      <dgm:prSet/>
      <dgm:spPr/>
      <dgm:t>
        <a:bodyPr/>
        <a:lstStyle/>
        <a:p>
          <a:endParaRPr lang="es-ES" sz="2400"/>
        </a:p>
      </dgm:t>
    </dgm:pt>
    <dgm:pt modelId="{782546C4-3C23-4D2D-B784-AC2322C519E9}" type="sibTrans" cxnId="{355CBC07-1C1C-4F6E-8C0C-80300AE81DE5}">
      <dgm:prSet/>
      <dgm:spPr/>
      <dgm:t>
        <a:bodyPr/>
        <a:lstStyle/>
        <a:p>
          <a:endParaRPr lang="es-ES" sz="2400"/>
        </a:p>
      </dgm:t>
    </dgm:pt>
    <dgm:pt modelId="{45710D20-FF11-432D-B654-0CF45F142B40}">
      <dgm:prSet phldrT="[Texto]" custT="1"/>
      <dgm:spPr/>
      <dgm:t>
        <a:bodyPr/>
        <a:lstStyle/>
        <a:p>
          <a:r>
            <a:rPr lang="es-PE" sz="1600" dirty="0" smtClean="0">
              <a:latin typeface="Calibri" panose="020F0502020204030204" pitchFamily="34" charset="0"/>
              <a:cs typeface="Calibri" panose="020F0502020204030204" pitchFamily="34" charset="0"/>
            </a:rPr>
            <a:t>Hipótesis general y específicas (cuando se precisen)</a:t>
          </a:r>
          <a:endParaRPr lang="es-ES" sz="16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8BE1C5E1-501A-4389-B4A6-AD37A9224C13}" type="parTrans" cxnId="{161ACF37-8622-4017-AB62-FD8D13A6737A}">
      <dgm:prSet/>
      <dgm:spPr/>
      <dgm:t>
        <a:bodyPr/>
        <a:lstStyle/>
        <a:p>
          <a:endParaRPr lang="es-ES" sz="2400"/>
        </a:p>
      </dgm:t>
    </dgm:pt>
    <dgm:pt modelId="{F596D88E-B9DB-4DAA-89AA-75E39F6626DF}" type="sibTrans" cxnId="{161ACF37-8622-4017-AB62-FD8D13A6737A}">
      <dgm:prSet/>
      <dgm:spPr/>
      <dgm:t>
        <a:bodyPr/>
        <a:lstStyle/>
        <a:p>
          <a:endParaRPr lang="es-ES" sz="2400"/>
        </a:p>
      </dgm:t>
    </dgm:pt>
    <dgm:pt modelId="{8C1FDD0B-54A4-46BC-8CAE-EA3663E9A0B2}">
      <dgm:prSet phldrT="[Texto]" custT="1"/>
      <dgm:spPr/>
      <dgm:t>
        <a:bodyPr/>
        <a:lstStyle/>
        <a:p>
          <a:pPr rtl="0"/>
          <a:r>
            <a:rPr lang="es-PE" sz="2000" b="1" i="0" u="none" strike="noStrike" cap="none" dirty="0" smtClean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rPr>
            <a:t>MATRIZ DE CONSISTENCIA </a:t>
          </a:r>
          <a:endParaRPr lang="es-ES" sz="2000" b="1" dirty="0"/>
        </a:p>
      </dgm:t>
    </dgm:pt>
    <dgm:pt modelId="{3B718666-96BA-4EF6-A88B-C99581DDFA7F}" type="parTrans" cxnId="{D78BE055-EE4E-49A3-8E28-9EF9440FBBA3}">
      <dgm:prSet/>
      <dgm:spPr/>
      <dgm:t>
        <a:bodyPr/>
        <a:lstStyle/>
        <a:p>
          <a:endParaRPr lang="es-ES" sz="2400"/>
        </a:p>
      </dgm:t>
    </dgm:pt>
    <dgm:pt modelId="{5989CED2-4FB2-4741-97BA-6A3D047B8A41}" type="sibTrans" cxnId="{D78BE055-EE4E-49A3-8E28-9EF9440FBBA3}">
      <dgm:prSet/>
      <dgm:spPr/>
      <dgm:t>
        <a:bodyPr/>
        <a:lstStyle/>
        <a:p>
          <a:endParaRPr lang="es-ES" sz="2400"/>
        </a:p>
      </dgm:t>
    </dgm:pt>
    <dgm:pt modelId="{4FD8F96A-EB6D-4656-8C98-915F756B834F}">
      <dgm:prSet phldrT="[Texto]" custT="1"/>
      <dgm:spPr/>
      <dgm:t>
        <a:bodyPr/>
        <a:lstStyle/>
        <a:p>
          <a:r>
            <a:rPr lang="es-ES" sz="3200" dirty="0" smtClean="0"/>
            <a:t>4</a:t>
          </a:r>
          <a:endParaRPr lang="es-ES" sz="3200" dirty="0"/>
        </a:p>
      </dgm:t>
    </dgm:pt>
    <dgm:pt modelId="{2ED3EEF2-BEFB-43A1-A24C-CE924D80FDBD}" type="parTrans" cxnId="{ACC68FAB-A68F-4E81-AE5D-28073354A4AA}">
      <dgm:prSet/>
      <dgm:spPr/>
      <dgm:t>
        <a:bodyPr/>
        <a:lstStyle/>
        <a:p>
          <a:endParaRPr lang="es-ES" sz="2400"/>
        </a:p>
      </dgm:t>
    </dgm:pt>
    <dgm:pt modelId="{8D3638D3-D9F8-4120-8639-35D15C8FFD86}" type="sibTrans" cxnId="{ACC68FAB-A68F-4E81-AE5D-28073354A4AA}">
      <dgm:prSet/>
      <dgm:spPr/>
      <dgm:t>
        <a:bodyPr/>
        <a:lstStyle/>
        <a:p>
          <a:endParaRPr lang="es-ES" sz="2400"/>
        </a:p>
      </dgm:t>
    </dgm:pt>
    <dgm:pt modelId="{B8C257E2-4973-4D75-BDC6-0068C504F5A1}" type="pres">
      <dgm:prSet presAssocID="{27C69BD3-FE45-4C92-B947-0C6A1202F562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725C145D-7D73-4BE7-9971-15C43BBD4D62}" type="pres">
      <dgm:prSet presAssocID="{C58FDCB1-F4ED-4ACB-8F11-95686F76D832}" presName="composite" presStyleCnt="0"/>
      <dgm:spPr/>
    </dgm:pt>
    <dgm:pt modelId="{26846D55-EA80-4CBE-AD21-09AFD071FB7D}" type="pres">
      <dgm:prSet presAssocID="{C58FDCB1-F4ED-4ACB-8F11-95686F76D832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66C4E77-09F2-4CD7-B7BA-A4554576D3BA}" type="pres">
      <dgm:prSet presAssocID="{C58FDCB1-F4ED-4ACB-8F11-95686F76D832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18CB92A-1B10-4548-A3DC-6521BD0AC917}" type="pres">
      <dgm:prSet presAssocID="{A0B92A7B-DD63-45E7-A3B2-EEF658000F43}" presName="sp" presStyleCnt="0"/>
      <dgm:spPr/>
    </dgm:pt>
    <dgm:pt modelId="{1E8D32F0-73D7-4FEF-830A-E686BCBC255E}" type="pres">
      <dgm:prSet presAssocID="{B2E6ED1A-8807-4855-9A79-5B9B2E450990}" presName="composite" presStyleCnt="0"/>
      <dgm:spPr/>
    </dgm:pt>
    <dgm:pt modelId="{61288526-A7E3-4A7A-B2CB-6D46C9CCF42D}" type="pres">
      <dgm:prSet presAssocID="{B2E6ED1A-8807-4855-9A79-5B9B2E450990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16B2203-4DB5-4BD4-ACA6-754138B40AEB}" type="pres">
      <dgm:prSet presAssocID="{B2E6ED1A-8807-4855-9A79-5B9B2E450990}" presName="descendantText" presStyleLbl="alignAcc1" presStyleIdx="1" presStyleCnt="4" custScaleY="14385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39AD75C-CE8D-4F41-928F-735369D61F06}" type="pres">
      <dgm:prSet presAssocID="{6EC8809E-ED3D-49C2-A40C-A57BBFC7396A}" presName="sp" presStyleCnt="0"/>
      <dgm:spPr/>
    </dgm:pt>
    <dgm:pt modelId="{6DD118DE-7002-403E-9632-40090B130D75}" type="pres">
      <dgm:prSet presAssocID="{F1F335AF-43BB-4C04-890F-5E9BDD8BF769}" presName="composite" presStyleCnt="0"/>
      <dgm:spPr/>
    </dgm:pt>
    <dgm:pt modelId="{BB26A08D-702D-44FC-9280-17E7FD5B3CDF}" type="pres">
      <dgm:prSet presAssocID="{F1F335AF-43BB-4C04-890F-5E9BDD8BF769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5E26E45-7A95-463A-9AD4-AEE6077310D0}" type="pres">
      <dgm:prSet presAssocID="{F1F335AF-43BB-4C04-890F-5E9BDD8BF769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9095954-913E-4895-B9D1-8B17D77F803E}" type="pres">
      <dgm:prSet presAssocID="{A655CCEC-4733-4BA1-9139-55E13A631D00}" presName="sp" presStyleCnt="0"/>
      <dgm:spPr/>
    </dgm:pt>
    <dgm:pt modelId="{91FBAE62-C3F1-48EA-9B82-C8AEB7F66755}" type="pres">
      <dgm:prSet presAssocID="{4FD8F96A-EB6D-4656-8C98-915F756B834F}" presName="composite" presStyleCnt="0"/>
      <dgm:spPr/>
    </dgm:pt>
    <dgm:pt modelId="{C262FCB0-6E5D-4106-A10C-4DDF17312229}" type="pres">
      <dgm:prSet presAssocID="{4FD8F96A-EB6D-4656-8C98-915F756B834F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05D94CD-14E7-4F21-B4F9-E50520A52C4B}" type="pres">
      <dgm:prSet presAssocID="{4FD8F96A-EB6D-4656-8C98-915F756B834F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EB4176C8-5953-4081-A671-9AC3032855F8}" type="presOf" srcId="{40D6DA2F-EDF6-42C6-BFF0-B1DE6F4D124B}" destId="{866C4E77-09F2-4CD7-B7BA-A4554576D3BA}" srcOrd="0" destOrd="2" presId="urn:microsoft.com/office/officeart/2005/8/layout/chevron2"/>
    <dgm:cxn modelId="{73AACFB4-922C-446C-BE00-6F16CBEA0D41}" type="presOf" srcId="{87AC1998-2A02-43C3-846B-8D3FADAF20D3}" destId="{866C4E77-09F2-4CD7-B7BA-A4554576D3BA}" srcOrd="0" destOrd="1" presId="urn:microsoft.com/office/officeart/2005/8/layout/chevron2"/>
    <dgm:cxn modelId="{46B779CA-B234-43C1-B649-552E28D2FC36}" type="presOf" srcId="{45710D20-FF11-432D-B654-0CF45F142B40}" destId="{C16B2203-4DB5-4BD4-ACA6-754138B40AEB}" srcOrd="0" destOrd="3" presId="urn:microsoft.com/office/officeart/2005/8/layout/chevron2"/>
    <dgm:cxn modelId="{A92266CB-5854-40C0-B910-B62199C8CE6E}" srcId="{D676A4E0-B296-41BC-BD87-8AE10A17D460}" destId="{87AC1998-2A02-43C3-846B-8D3FADAF20D3}" srcOrd="0" destOrd="0" parTransId="{0890151D-CEA4-4B37-A3FA-FA6BB381787D}" sibTransId="{76CF5D31-4EAD-4245-9791-F64BECA90223}"/>
    <dgm:cxn modelId="{6DA1AB33-0ABB-4FE4-8027-5D379EF279A2}" type="presOf" srcId="{C58FDCB1-F4ED-4ACB-8F11-95686F76D832}" destId="{26846D55-EA80-4CBE-AD21-09AFD071FB7D}" srcOrd="0" destOrd="0" presId="urn:microsoft.com/office/officeart/2005/8/layout/chevron2"/>
    <dgm:cxn modelId="{A54463F9-72DF-4CC0-ACD2-5C09B9982022}" srcId="{27C69BD3-FE45-4C92-B947-0C6A1202F562}" destId="{C58FDCB1-F4ED-4ACB-8F11-95686F76D832}" srcOrd="0" destOrd="0" parTransId="{42DF5DB4-50D1-40A1-BBF6-A72449F0D4CD}" sibTransId="{A0B92A7B-DD63-45E7-A3B2-EEF658000F43}"/>
    <dgm:cxn modelId="{355CBC07-1C1C-4F6E-8C0C-80300AE81DE5}" srcId="{AE1886D8-9AE0-4001-BE3C-619EEE4C92E6}" destId="{24072963-328F-4DBE-8EA0-98B7FE6EF3E1}" srcOrd="1" destOrd="0" parTransId="{B9D167F0-9FD9-4DDD-B0FA-7708D4E63234}" sibTransId="{782546C4-3C23-4D2D-B784-AC2322C519E9}"/>
    <dgm:cxn modelId="{4EB6C757-21B6-4D0E-A41D-D442582B3603}" type="presOf" srcId="{D676A4E0-B296-41BC-BD87-8AE10A17D460}" destId="{866C4E77-09F2-4CD7-B7BA-A4554576D3BA}" srcOrd="0" destOrd="0" presId="urn:microsoft.com/office/officeart/2005/8/layout/chevron2"/>
    <dgm:cxn modelId="{161ACF37-8622-4017-AB62-FD8D13A6737A}" srcId="{AE1886D8-9AE0-4001-BE3C-619EEE4C92E6}" destId="{45710D20-FF11-432D-B654-0CF45F142B40}" srcOrd="2" destOrd="0" parTransId="{8BE1C5E1-501A-4389-B4A6-AD37A9224C13}" sibTransId="{F596D88E-B9DB-4DAA-89AA-75E39F6626DF}"/>
    <dgm:cxn modelId="{3BDB746D-9FAC-4FE9-BC9F-831C541019E5}" type="presOf" srcId="{F1F335AF-43BB-4C04-890F-5E9BDD8BF769}" destId="{BB26A08D-702D-44FC-9280-17E7FD5B3CDF}" srcOrd="0" destOrd="0" presId="urn:microsoft.com/office/officeart/2005/8/layout/chevron2"/>
    <dgm:cxn modelId="{60A6BDA8-BAE1-4424-93FE-115D459750D7}" srcId="{C58FDCB1-F4ED-4ACB-8F11-95686F76D832}" destId="{D676A4E0-B296-41BC-BD87-8AE10A17D460}" srcOrd="0" destOrd="0" parTransId="{6E15B865-8590-40BB-86E7-174453D487B0}" sibTransId="{FE599E59-DF3C-4C60-80F0-29FCBC616DC4}"/>
    <dgm:cxn modelId="{D78BE055-EE4E-49A3-8E28-9EF9440FBBA3}" srcId="{4FD8F96A-EB6D-4656-8C98-915F756B834F}" destId="{8C1FDD0B-54A4-46BC-8CAE-EA3663E9A0B2}" srcOrd="0" destOrd="0" parTransId="{3B718666-96BA-4EF6-A88B-C99581DDFA7F}" sibTransId="{5989CED2-4FB2-4741-97BA-6A3D047B8A41}"/>
    <dgm:cxn modelId="{B6FF9B07-90B6-46B9-9D2D-5F751E2EE976}" srcId="{27C69BD3-FE45-4C92-B947-0C6A1202F562}" destId="{B2E6ED1A-8807-4855-9A79-5B9B2E450990}" srcOrd="1" destOrd="0" parTransId="{667DC374-283B-4114-9647-D18FDE4E0240}" sibTransId="{6EC8809E-ED3D-49C2-A40C-A57BBFC7396A}"/>
    <dgm:cxn modelId="{3F050A7E-65BA-4853-A4C5-433B052FC9F4}" type="presOf" srcId="{0C6997DF-6A7A-4AD1-907A-7F7E5C8CBBE9}" destId="{C16B2203-4DB5-4BD4-ACA6-754138B40AEB}" srcOrd="0" destOrd="1" presId="urn:microsoft.com/office/officeart/2005/8/layout/chevron2"/>
    <dgm:cxn modelId="{3E832896-7D42-4EB9-B035-54CAE137285A}" type="presOf" srcId="{B2E6ED1A-8807-4855-9A79-5B9B2E450990}" destId="{61288526-A7E3-4A7A-B2CB-6D46C9CCF42D}" srcOrd="0" destOrd="0" presId="urn:microsoft.com/office/officeart/2005/8/layout/chevron2"/>
    <dgm:cxn modelId="{E4611875-00FC-4FC1-A589-39091E6A3213}" srcId="{9C9032B1-BE08-4DEA-B033-BB2D55C671A6}" destId="{219EE388-EEBB-4FAC-B99C-901CABE1C5A4}" srcOrd="0" destOrd="0" parTransId="{902712AD-AB68-49D7-A7AD-570559C58E2D}" sibTransId="{0C974C87-791F-49A2-8967-3BD9CCDBBC4D}"/>
    <dgm:cxn modelId="{560CEE76-0F24-482C-8774-A5095458DF41}" srcId="{AE1886D8-9AE0-4001-BE3C-619EEE4C92E6}" destId="{0C6997DF-6A7A-4AD1-907A-7F7E5C8CBBE9}" srcOrd="0" destOrd="0" parTransId="{51366E9A-812E-4A27-A75F-7078E2DD3D2A}" sibTransId="{5819518E-DF53-4DC3-A264-9F66EFE5F1EB}"/>
    <dgm:cxn modelId="{1862D803-00B4-40E9-978F-C11DE7015DFC}" type="presOf" srcId="{219EE388-EEBB-4FAC-B99C-901CABE1C5A4}" destId="{B5E26E45-7A95-463A-9AD4-AEE6077310D0}" srcOrd="0" destOrd="1" presId="urn:microsoft.com/office/officeart/2005/8/layout/chevron2"/>
    <dgm:cxn modelId="{5F2D7177-A093-430B-96FA-D9D0A9C3285F}" srcId="{B2E6ED1A-8807-4855-9A79-5B9B2E450990}" destId="{AE1886D8-9AE0-4001-BE3C-619EEE4C92E6}" srcOrd="0" destOrd="0" parTransId="{BE77D49B-5195-4B1E-BEE3-725AEC5D459A}" sibTransId="{17B0F842-0962-49B7-A2D1-29DBAA6C2E9A}"/>
    <dgm:cxn modelId="{B7F6A8D4-73A1-4F4D-A1A3-23CFD0B44B56}" type="presOf" srcId="{9C9032B1-BE08-4DEA-B033-BB2D55C671A6}" destId="{B5E26E45-7A95-463A-9AD4-AEE6077310D0}" srcOrd="0" destOrd="0" presId="urn:microsoft.com/office/officeart/2005/8/layout/chevron2"/>
    <dgm:cxn modelId="{BB027A40-124B-403E-8F85-ABAE22A0A572}" type="presOf" srcId="{8C1FDD0B-54A4-46BC-8CAE-EA3663E9A0B2}" destId="{405D94CD-14E7-4F21-B4F9-E50520A52C4B}" srcOrd="0" destOrd="0" presId="urn:microsoft.com/office/officeart/2005/8/layout/chevron2"/>
    <dgm:cxn modelId="{43C60FAE-CC3E-49A3-A1A2-CB4EE6ADBF75}" type="presOf" srcId="{24072963-328F-4DBE-8EA0-98B7FE6EF3E1}" destId="{C16B2203-4DB5-4BD4-ACA6-754138B40AEB}" srcOrd="0" destOrd="2" presId="urn:microsoft.com/office/officeart/2005/8/layout/chevron2"/>
    <dgm:cxn modelId="{CAF0C3F5-79C6-42AC-AD09-71BCCFD225E8}" srcId="{D676A4E0-B296-41BC-BD87-8AE10A17D460}" destId="{40D6DA2F-EDF6-42C6-BFF0-B1DE6F4D124B}" srcOrd="1" destOrd="0" parTransId="{31CBFFFB-E648-4D79-A713-02F5D2463D99}" sibTransId="{27EF1149-E2F5-418F-88EF-BE470DCB1F22}"/>
    <dgm:cxn modelId="{B6FEF6AB-2FCB-419B-9A65-F6FFF9BA46E4}" srcId="{27C69BD3-FE45-4C92-B947-0C6A1202F562}" destId="{F1F335AF-43BB-4C04-890F-5E9BDD8BF769}" srcOrd="2" destOrd="0" parTransId="{923C2462-208C-48FC-BEE5-8DECFCFA4A2B}" sibTransId="{A655CCEC-4733-4BA1-9139-55E13A631D00}"/>
    <dgm:cxn modelId="{845225DF-1412-43A0-AE67-5A76B3A2157B}" type="presOf" srcId="{27C69BD3-FE45-4C92-B947-0C6A1202F562}" destId="{B8C257E2-4973-4D75-BDC6-0068C504F5A1}" srcOrd="0" destOrd="0" presId="urn:microsoft.com/office/officeart/2005/8/layout/chevron2"/>
    <dgm:cxn modelId="{E8782C73-92BE-405C-B57E-484FD7CCA2D8}" srcId="{F1F335AF-43BB-4C04-890F-5E9BDD8BF769}" destId="{9C9032B1-BE08-4DEA-B033-BB2D55C671A6}" srcOrd="0" destOrd="0" parTransId="{7A9E2237-2F4C-4B75-906F-6858F1F70A5D}" sibTransId="{42DB972D-6D48-40FD-B49D-AB78E4B75DE6}"/>
    <dgm:cxn modelId="{ACC68FAB-A68F-4E81-AE5D-28073354A4AA}" srcId="{27C69BD3-FE45-4C92-B947-0C6A1202F562}" destId="{4FD8F96A-EB6D-4656-8C98-915F756B834F}" srcOrd="3" destOrd="0" parTransId="{2ED3EEF2-BEFB-43A1-A24C-CE924D80FDBD}" sibTransId="{8D3638D3-D9F8-4120-8639-35D15C8FFD86}"/>
    <dgm:cxn modelId="{93EB15E3-52B0-4355-928D-96DD9184E571}" type="presOf" srcId="{4FD8F96A-EB6D-4656-8C98-915F756B834F}" destId="{C262FCB0-6E5D-4106-A10C-4DDF17312229}" srcOrd="0" destOrd="0" presId="urn:microsoft.com/office/officeart/2005/8/layout/chevron2"/>
    <dgm:cxn modelId="{19D413DC-F836-41D8-B855-E048FC6EA915}" type="presOf" srcId="{AE1886D8-9AE0-4001-BE3C-619EEE4C92E6}" destId="{C16B2203-4DB5-4BD4-ACA6-754138B40AEB}" srcOrd="0" destOrd="0" presId="urn:microsoft.com/office/officeart/2005/8/layout/chevron2"/>
    <dgm:cxn modelId="{27909600-92B9-4B49-A7CB-2AF758E0FE9E}" type="presParOf" srcId="{B8C257E2-4973-4D75-BDC6-0068C504F5A1}" destId="{725C145D-7D73-4BE7-9971-15C43BBD4D62}" srcOrd="0" destOrd="0" presId="urn:microsoft.com/office/officeart/2005/8/layout/chevron2"/>
    <dgm:cxn modelId="{43409C61-68B6-4BA9-92F6-850A92CE4145}" type="presParOf" srcId="{725C145D-7D73-4BE7-9971-15C43BBD4D62}" destId="{26846D55-EA80-4CBE-AD21-09AFD071FB7D}" srcOrd="0" destOrd="0" presId="urn:microsoft.com/office/officeart/2005/8/layout/chevron2"/>
    <dgm:cxn modelId="{8F34D4A0-277F-4DBD-A0F6-D8B3788FA048}" type="presParOf" srcId="{725C145D-7D73-4BE7-9971-15C43BBD4D62}" destId="{866C4E77-09F2-4CD7-B7BA-A4554576D3BA}" srcOrd="1" destOrd="0" presId="urn:microsoft.com/office/officeart/2005/8/layout/chevron2"/>
    <dgm:cxn modelId="{00EB5A57-46B8-4F3B-AF77-9E0C99EC04C4}" type="presParOf" srcId="{B8C257E2-4973-4D75-BDC6-0068C504F5A1}" destId="{D18CB92A-1B10-4548-A3DC-6521BD0AC917}" srcOrd="1" destOrd="0" presId="urn:microsoft.com/office/officeart/2005/8/layout/chevron2"/>
    <dgm:cxn modelId="{830A8841-0887-43B5-91F5-75D0FCCFA104}" type="presParOf" srcId="{B8C257E2-4973-4D75-BDC6-0068C504F5A1}" destId="{1E8D32F0-73D7-4FEF-830A-E686BCBC255E}" srcOrd="2" destOrd="0" presId="urn:microsoft.com/office/officeart/2005/8/layout/chevron2"/>
    <dgm:cxn modelId="{8C8BB5D7-701C-4F77-A204-C33E8FFE4C4D}" type="presParOf" srcId="{1E8D32F0-73D7-4FEF-830A-E686BCBC255E}" destId="{61288526-A7E3-4A7A-B2CB-6D46C9CCF42D}" srcOrd="0" destOrd="0" presId="urn:microsoft.com/office/officeart/2005/8/layout/chevron2"/>
    <dgm:cxn modelId="{B3094DB6-BD4B-42EC-A595-E2365C293C83}" type="presParOf" srcId="{1E8D32F0-73D7-4FEF-830A-E686BCBC255E}" destId="{C16B2203-4DB5-4BD4-ACA6-754138B40AEB}" srcOrd="1" destOrd="0" presId="urn:microsoft.com/office/officeart/2005/8/layout/chevron2"/>
    <dgm:cxn modelId="{B3FCF710-BDF3-468D-B445-3BECE0F3BDCE}" type="presParOf" srcId="{B8C257E2-4973-4D75-BDC6-0068C504F5A1}" destId="{F39AD75C-CE8D-4F41-928F-735369D61F06}" srcOrd="3" destOrd="0" presId="urn:microsoft.com/office/officeart/2005/8/layout/chevron2"/>
    <dgm:cxn modelId="{8EC6E2F7-4E93-45BE-99A7-77D5F93E7D9F}" type="presParOf" srcId="{B8C257E2-4973-4D75-BDC6-0068C504F5A1}" destId="{6DD118DE-7002-403E-9632-40090B130D75}" srcOrd="4" destOrd="0" presId="urn:microsoft.com/office/officeart/2005/8/layout/chevron2"/>
    <dgm:cxn modelId="{FE26B390-E448-4A55-A282-534ACD57A1D0}" type="presParOf" srcId="{6DD118DE-7002-403E-9632-40090B130D75}" destId="{BB26A08D-702D-44FC-9280-17E7FD5B3CDF}" srcOrd="0" destOrd="0" presId="urn:microsoft.com/office/officeart/2005/8/layout/chevron2"/>
    <dgm:cxn modelId="{E1B877AC-407A-49B3-BF2A-FA50B25A2741}" type="presParOf" srcId="{6DD118DE-7002-403E-9632-40090B130D75}" destId="{B5E26E45-7A95-463A-9AD4-AEE6077310D0}" srcOrd="1" destOrd="0" presId="urn:microsoft.com/office/officeart/2005/8/layout/chevron2"/>
    <dgm:cxn modelId="{01DDC3BF-C869-410C-83AF-1830E1CBE1A3}" type="presParOf" srcId="{B8C257E2-4973-4D75-BDC6-0068C504F5A1}" destId="{C9095954-913E-4895-B9D1-8B17D77F803E}" srcOrd="5" destOrd="0" presId="urn:microsoft.com/office/officeart/2005/8/layout/chevron2"/>
    <dgm:cxn modelId="{10C4AD3E-91DA-4EF4-9D76-B9C6B3C65B8F}" type="presParOf" srcId="{B8C257E2-4973-4D75-BDC6-0068C504F5A1}" destId="{91FBAE62-C3F1-48EA-9B82-C8AEB7F66755}" srcOrd="6" destOrd="0" presId="urn:microsoft.com/office/officeart/2005/8/layout/chevron2"/>
    <dgm:cxn modelId="{94B93748-0DD4-4CDC-B411-5B2717E8E690}" type="presParOf" srcId="{91FBAE62-C3F1-48EA-9B82-C8AEB7F66755}" destId="{C262FCB0-6E5D-4106-A10C-4DDF17312229}" srcOrd="0" destOrd="0" presId="urn:microsoft.com/office/officeart/2005/8/layout/chevron2"/>
    <dgm:cxn modelId="{AAC59333-7100-4FE0-9138-07422BBD931E}" type="presParOf" srcId="{91FBAE62-C3F1-48EA-9B82-C8AEB7F66755}" destId="{405D94CD-14E7-4F21-B4F9-E50520A52C4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846D55-EA80-4CBE-AD21-09AFD071FB7D}">
      <dsp:nvSpPr>
        <dsp:cNvPr id="0" name=""/>
        <dsp:cNvSpPr/>
      </dsp:nvSpPr>
      <dsp:spPr>
        <a:xfrm rot="5400000">
          <a:off x="-197191" y="211261"/>
          <a:ext cx="1314607" cy="92022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/>
            <a:t>1</a:t>
          </a:r>
          <a:endParaRPr lang="es-ES" sz="2400" kern="1200" dirty="0"/>
        </a:p>
      </dsp:txBody>
      <dsp:txXfrm rot="-5400000">
        <a:off x="1" y="474183"/>
        <a:ext cx="920225" cy="394382"/>
      </dsp:txXfrm>
    </dsp:sp>
    <dsp:sp modelId="{866C4E77-09F2-4CD7-B7BA-A4554576D3BA}">
      <dsp:nvSpPr>
        <dsp:cNvPr id="0" name=""/>
        <dsp:cNvSpPr/>
      </dsp:nvSpPr>
      <dsp:spPr>
        <a:xfrm rot="5400000">
          <a:off x="3711247" y="-2776951"/>
          <a:ext cx="854495" cy="643653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PE" sz="2000" b="1" i="0" u="none" strike="noStrike" kern="1200" cap="none" dirty="0" smtClean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rPr>
            <a:t>PLANTEAMIENTO DEL PROBLEMA</a:t>
          </a:r>
          <a:endParaRPr lang="es-ES" sz="2000" b="1" kern="1200" dirty="0"/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PE" sz="1600" kern="1200" dirty="0" smtClean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rPr>
            <a:t>Formulación del problema (general y específicos)</a:t>
          </a:r>
          <a:endParaRPr lang="es-ES" sz="1600" kern="1200" dirty="0"/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PE" sz="1600" kern="1200" dirty="0" smtClean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rPr>
            <a:t>Objetivos de la investigación (general y específicos)</a:t>
          </a:r>
          <a:endParaRPr lang="es-ES" sz="1600" kern="1200" dirty="0"/>
        </a:p>
      </dsp:txBody>
      <dsp:txXfrm rot="-5400000">
        <a:off x="920226" y="55783"/>
        <a:ext cx="6394826" cy="771069"/>
      </dsp:txXfrm>
    </dsp:sp>
    <dsp:sp modelId="{61288526-A7E3-4A7A-B2CB-6D46C9CCF42D}">
      <dsp:nvSpPr>
        <dsp:cNvPr id="0" name=""/>
        <dsp:cNvSpPr/>
      </dsp:nvSpPr>
      <dsp:spPr>
        <a:xfrm rot="5400000">
          <a:off x="-197191" y="1574039"/>
          <a:ext cx="1314607" cy="92022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200" kern="1200" dirty="0" smtClean="0"/>
            <a:t>2</a:t>
          </a:r>
          <a:endParaRPr lang="es-ES" sz="3200" kern="1200" dirty="0"/>
        </a:p>
      </dsp:txBody>
      <dsp:txXfrm rot="-5400000">
        <a:off x="1" y="1836961"/>
        <a:ext cx="920225" cy="394382"/>
      </dsp:txXfrm>
    </dsp:sp>
    <dsp:sp modelId="{C16B2203-4DB5-4BD4-ACA6-754138B40AEB}">
      <dsp:nvSpPr>
        <dsp:cNvPr id="0" name=""/>
        <dsp:cNvSpPr/>
      </dsp:nvSpPr>
      <dsp:spPr>
        <a:xfrm rot="5400000">
          <a:off x="3523576" y="-1413949"/>
          <a:ext cx="1229837" cy="643653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PE" sz="2000" b="1" i="0" u="none" strike="noStrike" kern="1200" cap="none" dirty="0" smtClean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rPr>
            <a:t>MARCO TEÓRICO CONCEPTUAL</a:t>
          </a:r>
          <a:endParaRPr lang="es-ES" sz="2000" b="1" kern="1200" dirty="0"/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PE" sz="16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Antecedentes de la investigación</a:t>
          </a:r>
          <a:endParaRPr lang="es-ES" sz="1600" kern="120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PE" sz="16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Bases teóricas</a:t>
          </a:r>
          <a:endParaRPr lang="es-ES" sz="1600" kern="120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PE" sz="16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Hipótesis general y específicas (cuando se precisen)</a:t>
          </a:r>
          <a:endParaRPr lang="es-ES" sz="16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 rot="-5400000">
        <a:off x="920225" y="1249438"/>
        <a:ext cx="6376503" cy="1109765"/>
      </dsp:txXfrm>
    </dsp:sp>
    <dsp:sp modelId="{BB26A08D-702D-44FC-9280-17E7FD5B3CDF}">
      <dsp:nvSpPr>
        <dsp:cNvPr id="0" name=""/>
        <dsp:cNvSpPr/>
      </dsp:nvSpPr>
      <dsp:spPr>
        <a:xfrm rot="5400000">
          <a:off x="-197191" y="2749370"/>
          <a:ext cx="1314607" cy="92022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200" kern="1200" dirty="0" smtClean="0"/>
            <a:t>3</a:t>
          </a:r>
          <a:endParaRPr lang="es-ES" sz="3200" kern="1200" dirty="0"/>
        </a:p>
      </dsp:txBody>
      <dsp:txXfrm rot="-5400000">
        <a:off x="1" y="3012292"/>
        <a:ext cx="920225" cy="394382"/>
      </dsp:txXfrm>
    </dsp:sp>
    <dsp:sp modelId="{B5E26E45-7A95-463A-9AD4-AEE6077310D0}">
      <dsp:nvSpPr>
        <dsp:cNvPr id="0" name=""/>
        <dsp:cNvSpPr/>
      </dsp:nvSpPr>
      <dsp:spPr>
        <a:xfrm rot="5400000">
          <a:off x="3711247" y="-238842"/>
          <a:ext cx="854495" cy="643653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PE" sz="2000" b="1" i="0" u="none" strike="noStrike" kern="1200" cap="none" dirty="0" smtClean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rPr>
            <a:t>METODOLOGÍA</a:t>
          </a:r>
          <a:endParaRPr lang="es-ES" sz="2000" b="1" kern="1200" dirty="0"/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PE" sz="16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Clasificación: Nivel, método, enfoque y diseño de la investigación</a:t>
          </a:r>
          <a:endParaRPr lang="es-ES" sz="16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 rot="-5400000">
        <a:off x="920226" y="2593892"/>
        <a:ext cx="6394826" cy="771069"/>
      </dsp:txXfrm>
    </dsp:sp>
    <dsp:sp modelId="{C262FCB0-6E5D-4106-A10C-4DDF17312229}">
      <dsp:nvSpPr>
        <dsp:cNvPr id="0" name=""/>
        <dsp:cNvSpPr/>
      </dsp:nvSpPr>
      <dsp:spPr>
        <a:xfrm rot="5400000">
          <a:off x="-197191" y="3924701"/>
          <a:ext cx="1314607" cy="92022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200" kern="1200" dirty="0" smtClean="0"/>
            <a:t>4</a:t>
          </a:r>
          <a:endParaRPr lang="es-ES" sz="3200" kern="1200" dirty="0"/>
        </a:p>
      </dsp:txBody>
      <dsp:txXfrm rot="-5400000">
        <a:off x="1" y="4187623"/>
        <a:ext cx="920225" cy="394382"/>
      </dsp:txXfrm>
    </dsp:sp>
    <dsp:sp modelId="{405D94CD-14E7-4F21-B4F9-E50520A52C4B}">
      <dsp:nvSpPr>
        <dsp:cNvPr id="0" name=""/>
        <dsp:cNvSpPr/>
      </dsp:nvSpPr>
      <dsp:spPr>
        <a:xfrm rot="5400000">
          <a:off x="3711247" y="936488"/>
          <a:ext cx="854495" cy="643653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PE" sz="2000" b="1" i="0" u="none" strike="noStrike" kern="1200" cap="none" dirty="0" smtClean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rPr>
            <a:t>MATRIZ DE CONSISTENCIA </a:t>
          </a:r>
          <a:endParaRPr lang="es-ES" sz="2000" b="1" kern="1200" dirty="0"/>
        </a:p>
      </dsp:txBody>
      <dsp:txXfrm rot="-5400000">
        <a:off x="920226" y="3769223"/>
        <a:ext cx="6394826" cy="7710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45" name="Google Shape;145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55" name="Google Shape;155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" name="Google Shape;156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92" name="Google Shape;19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" name="Google Shape;193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4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213" name="Google Shape;213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4" name="Google Shape;214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5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234" name="Google Shape;234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5" name="Google Shape;235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7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255" name="Google Shape;255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6" name="Google Shape;256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8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276" name="Google Shape;276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7" name="Google Shape;277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9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297" name="Google Shape;297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8" name="Google Shape;298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11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318" name="Google Shape;318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9" name="Google Shape;319;p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13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apositiva de título" type="title">
  <p:cSld name="TITLE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oogle Shape;27;p11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28" name="Google Shape;28;p11"/>
            <p:cNvCxnSpPr/>
            <p:nvPr/>
          </p:nvCxnSpPr>
          <p:spPr>
            <a:xfrm rot="10800000" flipH="1">
              <a:off x="5130830" y="4175605"/>
              <a:ext cx="4022475" cy="2682396"/>
            </a:xfrm>
            <a:prstGeom prst="straightConnector1">
              <a:avLst/>
            </a:prstGeom>
            <a:noFill/>
            <a:ln w="9525" cap="flat" cmpd="sng">
              <a:solidFill>
                <a:srgbClr val="D8D8D8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9" name="Google Shape;29;p11"/>
            <p:cNvCxnSpPr/>
            <p:nvPr/>
          </p:nvCxnSpPr>
          <p:spPr>
            <a:xfrm>
              <a:off x="7042707" y="0"/>
              <a:ext cx="1219200" cy="6858000"/>
            </a:xfrm>
            <a:prstGeom prst="straightConnector1">
              <a:avLst/>
            </a:prstGeom>
            <a:noFill/>
            <a:ln w="9525" cap="flat" cmpd="sng">
              <a:solidFill>
                <a:srgbClr val="BFBFBF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30" name="Google Shape;30;p11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 extrusionOk="0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29803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11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 extrusionOk="0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 extrusionOk="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1764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1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 extrusionOk="0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B4A3A">
                <a:alpha val="69803"/>
              </a:srgbClr>
            </a:solidFill>
            <a:ln>
              <a:noFill/>
            </a:ln>
          </p:spPr>
        </p:sp>
        <p:sp>
          <p:nvSpPr>
            <p:cNvPr id="34" name="Google Shape;34;p11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 extrusionOk="0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rgbClr val="F6C680">
                <a:alpha val="69803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11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 extrusionOk="0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4705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6;p11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 extrusionOk="0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;p11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 extrusionOk="0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4705"/>
              </a:schemeClr>
            </a:solidFill>
            <a:ln>
              <a:noFill/>
            </a:ln>
          </p:spPr>
        </p:sp>
      </p:grpSp>
      <p:sp>
        <p:nvSpPr>
          <p:cNvPr id="38" name="Google Shape;38;p11"/>
          <p:cNvSpPr txBox="1"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Font typeface="Trebuchet MS"/>
              <a:buNone/>
              <a:defRPr sz="5400">
                <a:solidFill>
                  <a:schemeClr val="accen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1"/>
          <p:cNvSpPr txBox="1"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r">
              <a:spcBef>
                <a:spcPts val="1000"/>
              </a:spcBef>
              <a:spcAft>
                <a:spcPts val="0"/>
              </a:spcAft>
              <a:buSzPts val="1440"/>
              <a:buNone/>
              <a:defRPr>
                <a:solidFill>
                  <a:srgbClr val="7F7F7F"/>
                </a:solidFill>
              </a:defRPr>
            </a:lvl1pPr>
            <a:lvl2pPr lvl="1" algn="ctr">
              <a:spcBef>
                <a:spcPts val="1000"/>
              </a:spcBef>
              <a:spcAft>
                <a:spcPts val="0"/>
              </a:spcAft>
              <a:buSzPts val="128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1000"/>
              </a:spcBef>
              <a:spcAft>
                <a:spcPts val="0"/>
              </a:spcAft>
              <a:buSzPts val="112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40" name="Google Shape;40;p11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11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1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descripción">
  <p:cSld name="Título y descripción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0"/>
          <p:cNvSpPr txBox="1"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sz="4400" b="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20"/>
          <p:cNvSpPr txBox="1"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3F3F3F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97" name="Google Shape;97;p20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20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20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ita con descripción">
  <p:cSld name="Cita con descripción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1"/>
          <p:cNvSpPr txBox="1"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sz="4400" b="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21"/>
          <p:cNvSpPr txBox="1">
            <a:spLocks noGrp="1"/>
          </p:cNvSpPr>
          <p:nvPr>
            <p:ph type="body" idx="1"/>
          </p:nvPr>
        </p:nvSpPr>
        <p:spPr>
          <a:xfrm>
            <a:off x="1101074" y="3632200"/>
            <a:ext cx="5419804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280"/>
              <a:buFont typeface="Trebuchet MS"/>
              <a:buNone/>
              <a:defRPr sz="1600">
                <a:solidFill>
                  <a:srgbClr val="7F7F7F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280"/>
              <a:buFont typeface="Trebuchet MS"/>
              <a:buNone/>
              <a:defRPr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120"/>
              <a:buFont typeface="Trebuchet MS"/>
              <a:buNone/>
              <a:defRPr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103" name="Google Shape;103;p21"/>
          <p:cNvSpPr txBox="1">
            <a:spLocks noGrp="1"/>
          </p:cNvSpPr>
          <p:nvPr>
            <p:ph type="body" idx="2"/>
          </p:nvPr>
        </p:nvSpPr>
        <p:spPr>
          <a:xfrm>
            <a:off x="609598" y="4470400"/>
            <a:ext cx="6347715" cy="1570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3F3F3F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04" name="Google Shape;104;p21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21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21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‹Nº›</a:t>
            </a:fld>
            <a:endParaRPr/>
          </a:p>
        </p:txBody>
      </p:sp>
      <p:sp>
        <p:nvSpPr>
          <p:cNvPr id="107" name="Google Shape;107;p21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PE" sz="8000" b="0" i="0" u="none" strike="noStrike" cap="none">
                <a:solidFill>
                  <a:srgbClr val="F6C680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endParaRPr/>
          </a:p>
        </p:txBody>
      </p:sp>
      <p:sp>
        <p:nvSpPr>
          <p:cNvPr id="108" name="Google Shape;108;p21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PE" sz="8000" b="0" i="0" u="none" strike="noStrike" cap="none">
                <a:solidFill>
                  <a:srgbClr val="F6C680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rjeta de nombre">
  <p:cSld name="Tarjeta de nombre"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2"/>
          <p:cNvSpPr txBox="1"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sz="4400" b="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22"/>
          <p:cNvSpPr txBox="1"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3F3F3F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12" name="Google Shape;112;p22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p22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4" name="Google Shape;114;p22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itar la tarjeta de nombre">
  <p:cSld name="Citar la tarjeta de nombre"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3"/>
          <p:cNvSpPr txBox="1"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sz="4400" b="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23"/>
          <p:cNvSpPr txBox="1">
            <a:spLocks noGrp="1"/>
          </p:cNvSpPr>
          <p:nvPr>
            <p:ph type="body" idx="1"/>
          </p:nvPr>
        </p:nvSpPr>
        <p:spPr>
          <a:xfrm>
            <a:off x="609597" y="4013200"/>
            <a:ext cx="6347716" cy="5142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920"/>
              <a:buFont typeface="Trebuchet MS"/>
              <a:buNone/>
              <a:defRPr sz="2400">
                <a:solidFill>
                  <a:srgbClr val="3F3F3F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280"/>
              <a:buFont typeface="Trebuchet MS"/>
              <a:buNone/>
              <a:defRPr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120"/>
              <a:buFont typeface="Trebuchet MS"/>
              <a:buNone/>
              <a:defRPr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118" name="Google Shape;118;p23"/>
          <p:cNvSpPr txBox="1">
            <a:spLocks noGrp="1"/>
          </p:cNvSpPr>
          <p:nvPr>
            <p:ph type="body" idx="2"/>
          </p:nvPr>
        </p:nvSpPr>
        <p:spPr>
          <a:xfrm>
            <a:off x="609598" y="4527448"/>
            <a:ext cx="6347715" cy="15139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7F7F7F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19" name="Google Shape;119;p23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p23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p23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‹Nº›</a:t>
            </a:fld>
            <a:endParaRPr/>
          </a:p>
        </p:txBody>
      </p:sp>
      <p:sp>
        <p:nvSpPr>
          <p:cNvPr id="122" name="Google Shape;122;p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PE" sz="8000" b="0" i="0" u="none" strike="noStrike" cap="none">
                <a:solidFill>
                  <a:srgbClr val="F6C680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endParaRPr/>
          </a:p>
        </p:txBody>
      </p:sp>
      <p:sp>
        <p:nvSpPr>
          <p:cNvPr id="123" name="Google Shape;123;p23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PE" sz="8000" b="0" i="0" u="none" strike="noStrike" cap="none">
                <a:solidFill>
                  <a:srgbClr val="F6C680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dadero o falso">
  <p:cSld name="Verdadero o falso"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4"/>
          <p:cNvSpPr txBox="1"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sz="4400" b="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6" name="Google Shape;126;p24"/>
          <p:cNvSpPr txBox="1">
            <a:spLocks noGrp="1"/>
          </p:cNvSpPr>
          <p:nvPr>
            <p:ph type="body" idx="1"/>
          </p:nvPr>
        </p:nvSpPr>
        <p:spPr>
          <a:xfrm>
            <a:off x="609597" y="4013200"/>
            <a:ext cx="6347716" cy="5142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920"/>
              <a:buFont typeface="Trebuchet MS"/>
              <a:buNone/>
              <a:defRPr sz="2400">
                <a:solidFill>
                  <a:schemeClr val="accent1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280"/>
              <a:buFont typeface="Trebuchet MS"/>
              <a:buNone/>
              <a:defRPr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120"/>
              <a:buFont typeface="Trebuchet MS"/>
              <a:buNone/>
              <a:defRPr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127" name="Google Shape;127;p24"/>
          <p:cNvSpPr txBox="1">
            <a:spLocks noGrp="1"/>
          </p:cNvSpPr>
          <p:nvPr>
            <p:ph type="body" idx="2"/>
          </p:nvPr>
        </p:nvSpPr>
        <p:spPr>
          <a:xfrm>
            <a:off x="609598" y="4527448"/>
            <a:ext cx="6347715" cy="15139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7F7F7F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28" name="Google Shape;128;p24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9" name="Google Shape;129;p24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0" name="Google Shape;130;p24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texto vertical" type="vertTx">
  <p:cSld name="VERTICAL_TEXT"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5"/>
          <p:cNvSpPr txBox="1"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3" name="Google Shape;133;p25"/>
          <p:cNvSpPr txBox="1">
            <a:spLocks noGrp="1"/>
          </p:cNvSpPr>
          <p:nvPr>
            <p:ph type="body" idx="1"/>
          </p:nvPr>
        </p:nvSpPr>
        <p:spPr>
          <a:xfrm rot="5400000">
            <a:off x="1843070" y="927120"/>
            <a:ext cx="3880773" cy="6347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marL="914400" lvl="1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marL="1371600" lvl="2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marL="1828800" lvl="3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marL="2286000" lvl="4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134" name="Google Shape;134;p25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5" name="Google Shape;135;p25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6" name="Google Shape;136;p25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vertical y texto" type="vertTitleAndTx">
  <p:cSld name="VERTICAL_TITLE_AND_VERTICAL_TEXT"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6"/>
          <p:cNvSpPr txBox="1">
            <a:spLocks noGrp="1"/>
          </p:cNvSpPr>
          <p:nvPr>
            <p:ph type="title"/>
          </p:nvPr>
        </p:nvSpPr>
        <p:spPr>
          <a:xfrm rot="5400000">
            <a:off x="3840993" y="2745919"/>
            <a:ext cx="5251451" cy="978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p26"/>
          <p:cNvSpPr txBox="1">
            <a:spLocks noGrp="1"/>
          </p:cNvSpPr>
          <p:nvPr>
            <p:ph type="body" idx="1"/>
          </p:nvPr>
        </p:nvSpPr>
        <p:spPr>
          <a:xfrm rot="5400000">
            <a:off x="581386" y="637812"/>
            <a:ext cx="5251451" cy="51950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marL="914400" lvl="1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marL="1371600" lvl="2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marL="1828800" lvl="3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marL="2286000" lvl="4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140" name="Google Shape;140;p26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1" name="Google Shape;141;p26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2" name="Google Shape;142;p26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objetos" type="obj">
  <p:cSld name="OBJECT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2"/>
          <p:cNvSpPr txBox="1"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12"/>
          <p:cNvSpPr txBox="1"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marL="914400" lvl="1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marL="1371600" lvl="2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marL="1828800" lvl="3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marL="2286000" lvl="4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46" name="Google Shape;46;p12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2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2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abezado de sección" type="secHead">
  <p:cSld name="SECTION_HEADER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3"/>
          <p:cNvSpPr txBox="1"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Font typeface="Trebuchet MS"/>
              <a:buNone/>
              <a:defRPr sz="4000" b="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3"/>
          <p:cNvSpPr txBox="1"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2000">
                <a:solidFill>
                  <a:srgbClr val="7F7F7F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os objetos" type="twoObj">
  <p:cSld name="TWO_OBJECTS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4"/>
          <p:cNvSpPr txBox="1"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4"/>
          <p:cNvSpPr txBox="1">
            <a:spLocks noGrp="1"/>
          </p:cNvSpPr>
          <p:nvPr>
            <p:ph type="body" idx="1"/>
          </p:nvPr>
        </p:nvSpPr>
        <p:spPr>
          <a:xfrm>
            <a:off x="609600" y="2160589"/>
            <a:ext cx="3088109" cy="38807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 sz="1800"/>
            </a:lvl1pPr>
            <a:lvl2pPr marL="914400" lvl="1" indent="-309880" algn="l">
              <a:spcBef>
                <a:spcPts val="1000"/>
              </a:spcBef>
              <a:spcAft>
                <a:spcPts val="0"/>
              </a:spcAft>
              <a:buSzPts val="1280"/>
              <a:buChar char="►"/>
              <a:defRPr sz="1600"/>
            </a:lvl2pPr>
            <a:lvl3pPr marL="1371600" lvl="2" indent="-299719" algn="l">
              <a:spcBef>
                <a:spcPts val="1000"/>
              </a:spcBef>
              <a:spcAft>
                <a:spcPts val="0"/>
              </a:spcAft>
              <a:buSzPts val="1120"/>
              <a:buChar char="►"/>
              <a:defRPr sz="1400"/>
            </a:lvl3pPr>
            <a:lvl4pPr marL="1828800" lvl="3" indent="-28956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4pPr>
            <a:lvl5pPr marL="2286000" lvl="4" indent="-28956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5pPr>
            <a:lvl6pPr marL="2743200" lvl="5" indent="-28956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6pPr>
            <a:lvl7pPr marL="3200400" lvl="6" indent="-28956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7pPr>
            <a:lvl8pPr marL="3657600" lvl="7" indent="-289559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8pPr>
            <a:lvl9pPr marL="4114800" lvl="8" indent="-289559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9pPr>
          </a:lstStyle>
          <a:p>
            <a:endParaRPr/>
          </a:p>
        </p:txBody>
      </p:sp>
      <p:sp>
        <p:nvSpPr>
          <p:cNvPr id="58" name="Google Shape;58;p14"/>
          <p:cNvSpPr txBox="1">
            <a:spLocks noGrp="1"/>
          </p:cNvSpPr>
          <p:nvPr>
            <p:ph type="body" idx="2"/>
          </p:nvPr>
        </p:nvSpPr>
        <p:spPr>
          <a:xfrm>
            <a:off x="3869204" y="2160590"/>
            <a:ext cx="3088110" cy="38807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 sz="1800"/>
            </a:lvl1pPr>
            <a:lvl2pPr marL="914400" lvl="1" indent="-309880" algn="l">
              <a:spcBef>
                <a:spcPts val="1000"/>
              </a:spcBef>
              <a:spcAft>
                <a:spcPts val="0"/>
              </a:spcAft>
              <a:buSzPts val="1280"/>
              <a:buChar char="►"/>
              <a:defRPr sz="1600"/>
            </a:lvl2pPr>
            <a:lvl3pPr marL="1371600" lvl="2" indent="-299719" algn="l">
              <a:spcBef>
                <a:spcPts val="1000"/>
              </a:spcBef>
              <a:spcAft>
                <a:spcPts val="0"/>
              </a:spcAft>
              <a:buSzPts val="1120"/>
              <a:buChar char="►"/>
              <a:defRPr sz="1400"/>
            </a:lvl3pPr>
            <a:lvl4pPr marL="1828800" lvl="3" indent="-28956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4pPr>
            <a:lvl5pPr marL="2286000" lvl="4" indent="-28956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5pPr>
            <a:lvl6pPr marL="2743200" lvl="5" indent="-28956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6pPr>
            <a:lvl7pPr marL="3200400" lvl="6" indent="-28956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7pPr>
            <a:lvl8pPr marL="3657600" lvl="7" indent="-289559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8pPr>
            <a:lvl9pPr marL="4114800" lvl="8" indent="-289559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9pPr>
          </a:lstStyle>
          <a:p>
            <a:endParaRPr/>
          </a:p>
        </p:txBody>
      </p:sp>
      <p:sp>
        <p:nvSpPr>
          <p:cNvPr id="59" name="Google Shape;59;p14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4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ción" type="twoTxTwoObj">
  <p:cSld name="TWO_OBJECTS_WITH_TEX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5"/>
          <p:cNvSpPr txBox="1"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5"/>
          <p:cNvSpPr txBox="1"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920"/>
              <a:buNone/>
              <a:defRPr sz="2400" b="0"/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2000" b="1"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 b="1"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9pPr>
          </a:lstStyle>
          <a:p>
            <a:endParaRPr/>
          </a:p>
        </p:txBody>
      </p:sp>
      <p:sp>
        <p:nvSpPr>
          <p:cNvPr id="65" name="Google Shape;65;p15"/>
          <p:cNvSpPr txBox="1">
            <a:spLocks noGrp="1"/>
          </p:cNvSpPr>
          <p:nvPr>
            <p:ph type="body" idx="2"/>
          </p:nvPr>
        </p:nvSpPr>
        <p:spPr>
          <a:xfrm>
            <a:off x="609599" y="2737246"/>
            <a:ext cx="3090672" cy="3304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marL="914400" lvl="1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marL="1371600" lvl="2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marL="1828800" lvl="3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marL="2286000" lvl="4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66" name="Google Shape;66;p15"/>
          <p:cNvSpPr txBox="1">
            <a:spLocks noGrp="1"/>
          </p:cNvSpPr>
          <p:nvPr>
            <p:ph type="body" idx="3"/>
          </p:nvPr>
        </p:nvSpPr>
        <p:spPr>
          <a:xfrm>
            <a:off x="3866640" y="2160983"/>
            <a:ext cx="3090672" cy="576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920"/>
              <a:buNone/>
              <a:defRPr sz="2400" b="0"/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2000" b="1"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 b="1"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9pPr>
          </a:lstStyle>
          <a:p>
            <a:endParaRPr/>
          </a:p>
        </p:txBody>
      </p:sp>
      <p:sp>
        <p:nvSpPr>
          <p:cNvPr id="67" name="Google Shape;67;p15"/>
          <p:cNvSpPr txBox="1">
            <a:spLocks noGrp="1"/>
          </p:cNvSpPr>
          <p:nvPr>
            <p:ph type="body" idx="4"/>
          </p:nvPr>
        </p:nvSpPr>
        <p:spPr>
          <a:xfrm>
            <a:off x="3866640" y="2737246"/>
            <a:ext cx="3090672" cy="3304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marL="914400" lvl="1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marL="1371600" lvl="2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marL="1828800" lvl="3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marL="2286000" lvl="4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68" name="Google Shape;68;p15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5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5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el título" type="titleOnly">
  <p:cSld name="TITLE_ONLY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6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6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16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o" type="blank">
  <p:cSld name="BLANK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7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7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7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ido con título" type="objTx">
  <p:cSld name="OBJECT_WITH_CAPTION_TEXT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8"/>
          <p:cNvSpPr txBox="1"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Trebuchet MS"/>
              <a:buNone/>
              <a:defRPr sz="20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8"/>
          <p:cNvSpPr txBox="1">
            <a:spLocks noGrp="1"/>
          </p:cNvSpPr>
          <p:nvPr>
            <p:ph type="body" idx="1"/>
          </p:nvPr>
        </p:nvSpPr>
        <p:spPr>
          <a:xfrm>
            <a:off x="3571275" y="514925"/>
            <a:ext cx="3386037" cy="5526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marL="914400" lvl="1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marL="1371600" lvl="2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marL="1828800" lvl="3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marL="2286000" lvl="4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83" name="Google Shape;83;p18"/>
          <p:cNvSpPr txBox="1">
            <a:spLocks noGrp="1"/>
          </p:cNvSpPr>
          <p:nvPr>
            <p:ph type="body" idx="2"/>
          </p:nvPr>
        </p:nvSpPr>
        <p:spPr>
          <a:xfrm>
            <a:off x="609599" y="2777069"/>
            <a:ext cx="2790182" cy="25844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840"/>
              <a:buNone/>
              <a:defRPr sz="1050"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600"/>
              <a:buNone/>
              <a:defRPr sz="750"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600"/>
              <a:buNone/>
              <a:defRPr sz="750"/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600"/>
              <a:buNone/>
              <a:defRPr sz="750"/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600"/>
              <a:buNone/>
              <a:defRPr sz="750"/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600"/>
              <a:buNone/>
              <a:defRPr sz="750"/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600"/>
              <a:buNone/>
              <a:defRPr sz="750"/>
            </a:lvl9pPr>
          </a:lstStyle>
          <a:p>
            <a:endParaRPr/>
          </a:p>
        </p:txBody>
      </p:sp>
      <p:sp>
        <p:nvSpPr>
          <p:cNvPr id="84" name="Google Shape;84;p18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18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18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n con título" type="picTx">
  <p:cSld name="PICTURE_WITH_CAPTION_TEXT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9"/>
          <p:cNvSpPr txBox="1"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Trebuchet MS"/>
              <a:buNone/>
              <a:defRPr sz="2400" b="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9"/>
          <p:cNvSpPr>
            <a:spLocks noGrp="1"/>
          </p:cNvSpPr>
          <p:nvPr>
            <p:ph type="pic" idx="2"/>
          </p:nvPr>
        </p:nvSpPr>
        <p:spPr>
          <a:xfrm>
            <a:off x="609599" y="609600"/>
            <a:ext cx="6347714" cy="38457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ctr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90" name="Google Shape;90;p19"/>
          <p:cNvSpPr txBox="1">
            <a:spLocks noGrp="1"/>
          </p:cNvSpPr>
          <p:nvPr>
            <p:ph type="body" idx="1"/>
          </p:nvPr>
        </p:nvSpPr>
        <p:spPr>
          <a:xfrm>
            <a:off x="609599" y="5367338"/>
            <a:ext cx="6347714" cy="6740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>
            <a:endParaRPr/>
          </a:p>
        </p:txBody>
      </p:sp>
      <p:sp>
        <p:nvSpPr>
          <p:cNvPr id="91" name="Google Shape;91;p19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19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19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10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11" name="Google Shape;11;p10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 extrusionOk="0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4705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2" name="Google Shape;12;p10"/>
            <p:cNvCxnSpPr/>
            <p:nvPr/>
          </p:nvCxnSpPr>
          <p:spPr>
            <a:xfrm rot="10800000" flipH="1">
              <a:off x="5130830" y="4175605"/>
              <a:ext cx="4022475" cy="2682396"/>
            </a:xfrm>
            <a:prstGeom prst="straightConnector1">
              <a:avLst/>
            </a:prstGeom>
            <a:noFill/>
            <a:ln w="9525" cap="flat" cmpd="sng">
              <a:solidFill>
                <a:srgbClr val="D8D8D8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3" name="Google Shape;13;p10"/>
            <p:cNvCxnSpPr/>
            <p:nvPr/>
          </p:nvCxnSpPr>
          <p:spPr>
            <a:xfrm>
              <a:off x="7042707" y="0"/>
              <a:ext cx="1219200" cy="6858000"/>
            </a:xfrm>
            <a:prstGeom prst="straightConnector1">
              <a:avLst/>
            </a:prstGeom>
            <a:noFill/>
            <a:ln w="9525" cap="flat" cmpd="sng">
              <a:solidFill>
                <a:srgbClr val="BFBFBF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14" name="Google Shape;14;p10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 extrusionOk="0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29803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 extrusionOk="0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1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 extrusionOk="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1764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10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 extrusionOk="0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B4A3A">
                <a:alpha val="69803"/>
              </a:srgbClr>
            </a:solidFill>
            <a:ln>
              <a:noFill/>
            </a:ln>
          </p:spPr>
        </p:sp>
        <p:sp>
          <p:nvSpPr>
            <p:cNvPr id="18" name="Google Shape;18;p10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 extrusionOk="0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rgbClr val="F6C680">
                <a:alpha val="69803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10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 extrusionOk="0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4705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10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 extrusionOk="0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" name="Google Shape;21;p10"/>
          <p:cNvSpPr txBox="1"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  <a:defRPr sz="36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2" name="Google Shape;22;p10"/>
          <p:cNvSpPr txBox="1"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2004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Noto Sans Symbols"/>
              <a:buChar char="►"/>
              <a:defRPr sz="18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914400" marR="0" lvl="1" indent="-30988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Char char="►"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371600" marR="0" lvl="2" indent="-29971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Noto Sans Symbols"/>
              <a:buChar char="►"/>
              <a:defRPr sz="14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828800" marR="0" lvl="3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286000" marR="0" lvl="4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743200" marR="0" lvl="5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3200400" marR="0" lvl="6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657600" marR="0" lvl="7" indent="-28955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4114800" marR="0" lvl="8" indent="-28955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23" name="Google Shape;23;p10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4" name="Google Shape;24;p10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10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"/>
          <p:cNvSpPr txBox="1">
            <a:spLocks noGrp="1"/>
          </p:cNvSpPr>
          <p:nvPr>
            <p:ph type="ctrTitle"/>
          </p:nvPr>
        </p:nvSpPr>
        <p:spPr>
          <a:xfrm>
            <a:off x="179512" y="3096134"/>
            <a:ext cx="8103919" cy="1387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2160"/>
              <a:buFont typeface="Arial Narrow"/>
              <a:buNone/>
            </a:pPr>
            <a:r>
              <a:rPr lang="es-PE" sz="2160" b="1" dirty="0">
                <a:solidFill>
                  <a:srgbClr val="FFC000"/>
                </a:solidFill>
                <a:latin typeface="Arial Narrow"/>
                <a:ea typeface="Arial Narrow"/>
                <a:cs typeface="Arial Narrow"/>
                <a:sym typeface="Arial Narrow"/>
              </a:rPr>
              <a:t/>
            </a:r>
            <a:br>
              <a:rPr lang="es-PE" sz="2160" b="1" dirty="0">
                <a:solidFill>
                  <a:srgbClr val="FFC000"/>
                </a:solidFill>
                <a:latin typeface="Arial Narrow"/>
                <a:ea typeface="Arial Narrow"/>
                <a:cs typeface="Arial Narrow"/>
                <a:sym typeface="Arial Narrow"/>
              </a:rPr>
            </a:br>
            <a:r>
              <a:rPr lang="es-PE" sz="2160" b="1" dirty="0">
                <a:solidFill>
                  <a:srgbClr val="FFC000"/>
                </a:solidFill>
                <a:latin typeface="Arial Narrow"/>
                <a:ea typeface="Arial Narrow"/>
                <a:cs typeface="Arial Narrow"/>
                <a:sym typeface="Arial Narrow"/>
              </a:rPr>
              <a:t>          </a:t>
            </a:r>
            <a:r>
              <a:rPr lang="es-PE" sz="1620" b="1" dirty="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TÍTULO (ejemplo)</a:t>
            </a:r>
            <a:br>
              <a:rPr lang="es-PE" sz="1620" b="1" dirty="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</a:br>
            <a:r>
              <a:rPr lang="es-PE" sz="1979" b="1" dirty="0">
                <a:solidFill>
                  <a:srgbClr val="002060"/>
                </a:solidFill>
                <a:latin typeface="Arial Narrow"/>
                <a:ea typeface="Arial Narrow"/>
                <a:cs typeface="Arial Narrow"/>
                <a:sym typeface="Arial Narrow"/>
              </a:rPr>
              <a:t>APLICACIÓN DE MODELOS ECONOMÉTRICOS EN EL SECTOR EDUCATIVO</a:t>
            </a:r>
            <a:br>
              <a:rPr lang="es-PE" sz="1979" b="1" dirty="0">
                <a:solidFill>
                  <a:srgbClr val="002060"/>
                </a:solidFill>
                <a:latin typeface="Arial Narrow"/>
                <a:ea typeface="Arial Narrow"/>
                <a:cs typeface="Arial Narrow"/>
                <a:sym typeface="Arial Narrow"/>
              </a:rPr>
            </a:br>
            <a:r>
              <a:rPr lang="es-PE" sz="2160" b="1" dirty="0">
                <a:latin typeface="Arial Narrow"/>
                <a:ea typeface="Arial Narrow"/>
                <a:cs typeface="Arial Narrow"/>
                <a:sym typeface="Arial Narrow"/>
              </a:rPr>
              <a:t/>
            </a:r>
            <a:br>
              <a:rPr lang="es-PE" sz="2160" b="1" dirty="0">
                <a:latin typeface="Arial Narrow"/>
                <a:ea typeface="Arial Narrow"/>
                <a:cs typeface="Arial Narrow"/>
                <a:sym typeface="Arial Narrow"/>
              </a:rPr>
            </a:br>
            <a:endParaRPr sz="2160" b="1" u="sng" dirty="0"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148" name="Google Shape;148;p1"/>
          <p:cNvSpPr txBox="1">
            <a:spLocks noGrp="1"/>
          </p:cNvSpPr>
          <p:nvPr>
            <p:ph type="subTitle" idx="1"/>
          </p:nvPr>
        </p:nvSpPr>
        <p:spPr>
          <a:xfrm>
            <a:off x="1596081" y="4210446"/>
            <a:ext cx="6278887" cy="1372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1120"/>
              <a:buNone/>
            </a:pPr>
            <a:r>
              <a:rPr lang="es-PE" sz="1400" b="1" dirty="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Estudiante:</a:t>
            </a:r>
            <a:endParaRPr dirty="0"/>
          </a:p>
          <a:p>
            <a:pPr marL="0" lvl="0" indent="0" algn="ctr" rtl="0">
              <a:spcBef>
                <a:spcPts val="1000"/>
              </a:spcBef>
              <a:spcAft>
                <a:spcPts val="0"/>
              </a:spcAft>
              <a:buSzPts val="1120"/>
              <a:buNone/>
            </a:pPr>
            <a:r>
              <a:rPr lang="es-PE" sz="1400" b="1" dirty="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- Apellidos y Nombres 1</a:t>
            </a:r>
            <a:endParaRPr dirty="0"/>
          </a:p>
        </p:txBody>
      </p:sp>
      <p:sp>
        <p:nvSpPr>
          <p:cNvPr id="149" name="Google Shape;149;p1"/>
          <p:cNvSpPr/>
          <p:nvPr/>
        </p:nvSpPr>
        <p:spPr>
          <a:xfrm>
            <a:off x="1344130" y="486262"/>
            <a:ext cx="6782793" cy="13849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PE" sz="1800" b="1" i="0" u="none" strike="noStrike" cap="none" dirty="0">
                <a:solidFill>
                  <a:srgbClr val="800000"/>
                </a:solidFill>
                <a:latin typeface="Arial" panose="020B0604020202020204" pitchFamily="34" charset="0"/>
                <a:ea typeface="Arial Narrow"/>
                <a:cs typeface="Arial" panose="020B0604020202020204" pitchFamily="34" charset="0"/>
                <a:sym typeface="Arial Narrow"/>
              </a:rPr>
              <a:t>UNIVERSIDAD NACIONAL DE INGENIERÍA</a:t>
            </a:r>
            <a:endParaRPr sz="1800" b="1" i="0" u="none" strike="noStrike" cap="none" dirty="0">
              <a:solidFill>
                <a:srgbClr val="800000"/>
              </a:solidFill>
              <a:latin typeface="Arial" panose="020B0604020202020204" pitchFamily="34" charset="0"/>
              <a:ea typeface="Arial Narrow"/>
              <a:cs typeface="Arial" panose="020B0604020202020204" pitchFamily="34" charset="0"/>
              <a:sym typeface="Arial Narrow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PE" sz="1600" b="0" i="0" u="none" strike="noStrike" cap="none" dirty="0">
                <a:solidFill>
                  <a:schemeClr val="dk1"/>
                </a:solidFill>
                <a:latin typeface="Arial Narrow" panose="020B0606020202030204" pitchFamily="34" charset="0"/>
                <a:ea typeface="Arial Narrow"/>
                <a:cs typeface="Arial Narrow"/>
                <a:sym typeface="Arial Narrow"/>
              </a:rPr>
              <a:t>Facultad de Ingeniería Económica, Estadística  y Ciencias Sociales</a:t>
            </a:r>
            <a:endParaRPr dirty="0">
              <a:latin typeface="Arial Narrow" panose="020B0606020202030204" pitchFamily="34" charset="0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PE" sz="1600" b="0" i="0" u="none" strike="noStrike" cap="none" dirty="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PE" sz="1600" i="0" u="none" strike="noStrike" cap="none" dirty="0">
                <a:solidFill>
                  <a:schemeClr val="tx1"/>
                </a:solidFill>
                <a:latin typeface="Arial" panose="020B0604020202020204" pitchFamily="34" charset="0"/>
                <a:ea typeface="Arial Narrow"/>
                <a:cs typeface="Arial" panose="020B0604020202020204" pitchFamily="34" charset="0"/>
                <a:sym typeface="Arial Narrow"/>
              </a:rPr>
              <a:t/>
            </a:r>
            <a:br>
              <a:rPr lang="es-PE" sz="1600" i="0" u="none" strike="noStrike" cap="none" dirty="0">
                <a:solidFill>
                  <a:schemeClr val="tx1"/>
                </a:solidFill>
                <a:latin typeface="Arial" panose="020B0604020202020204" pitchFamily="34" charset="0"/>
                <a:ea typeface="Arial Narrow"/>
                <a:cs typeface="Arial" panose="020B0604020202020204" pitchFamily="34" charset="0"/>
                <a:sym typeface="Arial Narrow"/>
              </a:rPr>
            </a:br>
            <a:r>
              <a:rPr lang="es-PE" sz="1600" i="0" u="none" strike="noStrike" cap="none" dirty="0">
                <a:solidFill>
                  <a:schemeClr val="tx1"/>
                </a:solidFill>
                <a:latin typeface="Arial" panose="020B0604020202020204" pitchFamily="34" charset="0"/>
                <a:ea typeface="Arial Narrow"/>
                <a:cs typeface="Arial" panose="020B0604020202020204" pitchFamily="34" charset="0"/>
                <a:sym typeface="Arial Narrow"/>
              </a:rPr>
              <a:t>Escuela Profesional de Ingeniería </a:t>
            </a:r>
            <a:r>
              <a:rPr lang="es-PE" sz="1600" i="0" u="none" strike="noStrike" cap="none" dirty="0" smtClean="0">
                <a:solidFill>
                  <a:schemeClr val="tx1"/>
                </a:solidFill>
                <a:latin typeface="Arial" panose="020B0604020202020204" pitchFamily="34" charset="0"/>
                <a:ea typeface="Arial Narrow"/>
                <a:cs typeface="Arial" panose="020B0604020202020204" pitchFamily="34" charset="0"/>
                <a:sym typeface="Arial Narrow"/>
              </a:rPr>
              <a:t>Estadística</a:t>
            </a:r>
            <a:endParaRPr sz="2000" i="0" u="none" strike="noStrike" cap="none" dirty="0">
              <a:solidFill>
                <a:schemeClr val="tx1"/>
              </a:solidFill>
              <a:latin typeface="Arial" panose="020B0604020202020204" pitchFamily="34" charset="0"/>
              <a:ea typeface="Arial Narrow"/>
              <a:cs typeface="Arial" panose="020B0604020202020204" pitchFamily="34" charset="0"/>
              <a:sym typeface="Arial Narrow"/>
            </a:endParaRPr>
          </a:p>
        </p:txBody>
      </p:sp>
      <p:sp>
        <p:nvSpPr>
          <p:cNvPr id="150" name="Google Shape;150;p1"/>
          <p:cNvSpPr/>
          <p:nvPr/>
        </p:nvSpPr>
        <p:spPr>
          <a:xfrm>
            <a:off x="179512" y="6353175"/>
            <a:ext cx="5832648" cy="504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500"/>
              <a:buFont typeface="Noto Sans Symbols"/>
              <a:buNone/>
            </a:pPr>
            <a:r>
              <a:rPr lang="es-PE" sz="1600" b="1" i="0" u="none" strike="noStrike" cap="none" dirty="0" smtClean="0">
                <a:solidFill>
                  <a:schemeClr val="tx1"/>
                </a:solidFill>
                <a:latin typeface="Arial Narrow" panose="020B0606020202030204" pitchFamily="34" charset="0"/>
                <a:ea typeface="Arial Narrow"/>
                <a:cs typeface="Arial Narrow"/>
                <a:sym typeface="Arial Narrow"/>
              </a:rPr>
              <a:t>Categoría V – Seminario de Tesis</a:t>
            </a:r>
          </a:p>
        </p:txBody>
      </p:sp>
      <p:pic>
        <p:nvPicPr>
          <p:cNvPr id="151" name="Google Shape;151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63771" y="200892"/>
            <a:ext cx="1239977" cy="1512168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9043" y="2333205"/>
            <a:ext cx="762929" cy="762929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95744" y="2078182"/>
            <a:ext cx="6347713" cy="1320800"/>
          </a:xfrm>
        </p:spPr>
        <p:txBody>
          <a:bodyPr>
            <a:noAutofit/>
          </a:bodyPr>
          <a:lstStyle/>
          <a:p>
            <a:r>
              <a:rPr lang="es-PE" sz="5400" dirty="0" smtClean="0"/>
              <a:t>METODOLOGÍA</a:t>
            </a:r>
            <a:endParaRPr lang="es-PE" sz="5400" dirty="0"/>
          </a:p>
        </p:txBody>
      </p:sp>
    </p:spTree>
    <p:extLst>
      <p:ext uri="{BB962C8B-B14F-4D97-AF65-F5344CB8AC3E}">
        <p14:creationId xmlns:p14="http://schemas.microsoft.com/office/powerpoint/2010/main" val="28679106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0" name="Google Shape;300;p8"/>
          <p:cNvPicPr preferRelativeResize="0"/>
          <p:nvPr/>
        </p:nvPicPr>
        <p:blipFill rotWithShape="1">
          <a:blip r:embed="rId3">
            <a:alphaModFix/>
          </a:blip>
          <a:srcRect l="50498" t="20451" r="41743" b="73666"/>
          <a:stretch/>
        </p:blipFill>
        <p:spPr>
          <a:xfrm>
            <a:off x="0" y="6453188"/>
            <a:ext cx="9144000" cy="40481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01" name="Google Shape;301;p8"/>
          <p:cNvGrpSpPr/>
          <p:nvPr/>
        </p:nvGrpSpPr>
        <p:grpSpPr>
          <a:xfrm>
            <a:off x="297" y="130182"/>
            <a:ext cx="9143404" cy="815667"/>
            <a:chOff x="297" y="132166"/>
            <a:chExt cx="9143404" cy="815667"/>
          </a:xfrm>
        </p:grpSpPr>
        <p:sp>
          <p:nvSpPr>
            <p:cNvPr id="302" name="Google Shape;302;p8"/>
            <p:cNvSpPr/>
            <p:nvPr/>
          </p:nvSpPr>
          <p:spPr>
            <a:xfrm>
              <a:off x="297" y="231032"/>
              <a:ext cx="1544835" cy="617934"/>
            </a:xfrm>
            <a:prstGeom prst="homePlate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" name="Google Shape;303;p8"/>
            <p:cNvSpPr txBox="1"/>
            <p:nvPr/>
          </p:nvSpPr>
          <p:spPr>
            <a:xfrm>
              <a:off x="297" y="231032"/>
              <a:ext cx="1390352" cy="6179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4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4" name="Google Shape;304;p8"/>
            <p:cNvSpPr/>
            <p:nvPr/>
          </p:nvSpPr>
          <p:spPr>
            <a:xfrm>
              <a:off x="1236166" y="231032"/>
              <a:ext cx="1544835" cy="617934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8"/>
            <p:cNvSpPr txBox="1"/>
            <p:nvPr/>
          </p:nvSpPr>
          <p:spPr>
            <a:xfrm>
              <a:off x="1545133" y="231032"/>
              <a:ext cx="926901" cy="6179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6" name="Google Shape;306;p8"/>
            <p:cNvSpPr/>
            <p:nvPr/>
          </p:nvSpPr>
          <p:spPr>
            <a:xfrm>
              <a:off x="2472034" y="231032"/>
              <a:ext cx="1544835" cy="617934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8"/>
            <p:cNvSpPr txBox="1"/>
            <p:nvPr/>
          </p:nvSpPr>
          <p:spPr>
            <a:xfrm>
              <a:off x="2781001" y="231032"/>
              <a:ext cx="926901" cy="6179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8" name="Google Shape;308;p8"/>
            <p:cNvSpPr/>
            <p:nvPr/>
          </p:nvSpPr>
          <p:spPr>
            <a:xfrm>
              <a:off x="3707903" y="231032"/>
              <a:ext cx="1544835" cy="617934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309;p8"/>
            <p:cNvSpPr txBox="1"/>
            <p:nvPr/>
          </p:nvSpPr>
          <p:spPr>
            <a:xfrm>
              <a:off x="4016870" y="231032"/>
              <a:ext cx="926901" cy="6179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0" name="Google Shape;310;p8"/>
            <p:cNvSpPr/>
            <p:nvPr/>
          </p:nvSpPr>
          <p:spPr>
            <a:xfrm>
              <a:off x="4943772" y="231032"/>
              <a:ext cx="1544835" cy="617934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311;p8"/>
            <p:cNvSpPr txBox="1"/>
            <p:nvPr/>
          </p:nvSpPr>
          <p:spPr>
            <a:xfrm>
              <a:off x="5252739" y="231032"/>
              <a:ext cx="926901" cy="6179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2" name="Google Shape;312;p8"/>
            <p:cNvSpPr/>
            <p:nvPr/>
          </p:nvSpPr>
          <p:spPr>
            <a:xfrm>
              <a:off x="6179641" y="132166"/>
              <a:ext cx="1728192" cy="815667"/>
            </a:xfrm>
            <a:prstGeom prst="chevron">
              <a:avLst>
                <a:gd name="adj" fmla="val 50000"/>
              </a:avLst>
            </a:prstGeom>
            <a:solidFill>
              <a:srgbClr val="271D17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" name="Google Shape;313;p8"/>
            <p:cNvSpPr txBox="1"/>
            <p:nvPr/>
          </p:nvSpPr>
          <p:spPr>
            <a:xfrm>
              <a:off x="6587475" y="132166"/>
              <a:ext cx="912525" cy="81566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PE" sz="1200" b="1" dirty="0" smtClean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Clasificación</a:t>
              </a:r>
              <a:endParaRPr sz="12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4" name="Google Shape;314;p8"/>
            <p:cNvSpPr/>
            <p:nvPr/>
          </p:nvSpPr>
          <p:spPr>
            <a:xfrm>
              <a:off x="7598866" y="231032"/>
              <a:ext cx="1544835" cy="617934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" name="Google Shape;315;p8"/>
            <p:cNvSpPr txBox="1"/>
            <p:nvPr/>
          </p:nvSpPr>
          <p:spPr>
            <a:xfrm>
              <a:off x="7907833" y="231032"/>
              <a:ext cx="926901" cy="6179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0000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95744" y="2078182"/>
            <a:ext cx="6347713" cy="1320800"/>
          </a:xfrm>
        </p:spPr>
        <p:txBody>
          <a:bodyPr>
            <a:noAutofit/>
          </a:bodyPr>
          <a:lstStyle/>
          <a:p>
            <a:r>
              <a:rPr lang="es-PE" sz="5400" dirty="0" smtClean="0"/>
              <a:t>MATRIZ DE CONSISTENCIA</a:t>
            </a:r>
            <a:endParaRPr lang="es-PE" sz="5400" dirty="0"/>
          </a:p>
        </p:txBody>
      </p:sp>
    </p:spTree>
    <p:extLst>
      <p:ext uri="{BB962C8B-B14F-4D97-AF65-F5344CB8AC3E}">
        <p14:creationId xmlns:p14="http://schemas.microsoft.com/office/powerpoint/2010/main" val="20669377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1" name="Google Shape;321;p9"/>
          <p:cNvPicPr preferRelativeResize="0"/>
          <p:nvPr/>
        </p:nvPicPr>
        <p:blipFill rotWithShape="1">
          <a:blip r:embed="rId3">
            <a:alphaModFix/>
          </a:blip>
          <a:srcRect l="50498" t="20451" r="41743" b="73666"/>
          <a:stretch/>
        </p:blipFill>
        <p:spPr>
          <a:xfrm>
            <a:off x="0" y="6453188"/>
            <a:ext cx="9144000" cy="40481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22" name="Google Shape;322;p9"/>
          <p:cNvGrpSpPr/>
          <p:nvPr/>
        </p:nvGrpSpPr>
        <p:grpSpPr>
          <a:xfrm>
            <a:off x="297" y="130182"/>
            <a:ext cx="9143404" cy="815667"/>
            <a:chOff x="297" y="132166"/>
            <a:chExt cx="9143404" cy="815667"/>
          </a:xfrm>
        </p:grpSpPr>
        <p:sp>
          <p:nvSpPr>
            <p:cNvPr id="323" name="Google Shape;323;p9"/>
            <p:cNvSpPr/>
            <p:nvPr/>
          </p:nvSpPr>
          <p:spPr>
            <a:xfrm>
              <a:off x="297" y="231032"/>
              <a:ext cx="1544835" cy="617934"/>
            </a:xfrm>
            <a:prstGeom prst="homePlate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" name="Google Shape;324;p9"/>
            <p:cNvSpPr txBox="1"/>
            <p:nvPr/>
          </p:nvSpPr>
          <p:spPr>
            <a:xfrm>
              <a:off x="297" y="231032"/>
              <a:ext cx="1390352" cy="6179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4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5" name="Google Shape;325;p9"/>
            <p:cNvSpPr/>
            <p:nvPr/>
          </p:nvSpPr>
          <p:spPr>
            <a:xfrm>
              <a:off x="1236166" y="231032"/>
              <a:ext cx="1544835" cy="617934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326;p9"/>
            <p:cNvSpPr txBox="1"/>
            <p:nvPr/>
          </p:nvSpPr>
          <p:spPr>
            <a:xfrm>
              <a:off x="1545133" y="231032"/>
              <a:ext cx="926901" cy="6179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7" name="Google Shape;327;p9"/>
            <p:cNvSpPr/>
            <p:nvPr/>
          </p:nvSpPr>
          <p:spPr>
            <a:xfrm>
              <a:off x="2472034" y="231032"/>
              <a:ext cx="1544835" cy="617934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328;p9"/>
            <p:cNvSpPr txBox="1"/>
            <p:nvPr/>
          </p:nvSpPr>
          <p:spPr>
            <a:xfrm>
              <a:off x="2781001" y="231032"/>
              <a:ext cx="926901" cy="6179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9" name="Google Shape;329;p9"/>
            <p:cNvSpPr/>
            <p:nvPr/>
          </p:nvSpPr>
          <p:spPr>
            <a:xfrm>
              <a:off x="3707903" y="231032"/>
              <a:ext cx="1544835" cy="617934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30;p9"/>
            <p:cNvSpPr txBox="1"/>
            <p:nvPr/>
          </p:nvSpPr>
          <p:spPr>
            <a:xfrm>
              <a:off x="4016870" y="231032"/>
              <a:ext cx="926901" cy="6179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1" name="Google Shape;331;p9"/>
            <p:cNvSpPr/>
            <p:nvPr/>
          </p:nvSpPr>
          <p:spPr>
            <a:xfrm>
              <a:off x="4943772" y="231032"/>
              <a:ext cx="1544835" cy="617934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Google Shape;332;p9"/>
            <p:cNvSpPr txBox="1"/>
            <p:nvPr/>
          </p:nvSpPr>
          <p:spPr>
            <a:xfrm>
              <a:off x="5252739" y="231032"/>
              <a:ext cx="926901" cy="6179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3" name="Google Shape;333;p9"/>
            <p:cNvSpPr/>
            <p:nvPr/>
          </p:nvSpPr>
          <p:spPr>
            <a:xfrm>
              <a:off x="6179641" y="231032"/>
              <a:ext cx="1544835" cy="617934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" name="Google Shape;334;p9"/>
            <p:cNvSpPr txBox="1"/>
            <p:nvPr/>
          </p:nvSpPr>
          <p:spPr>
            <a:xfrm>
              <a:off x="6488608" y="231032"/>
              <a:ext cx="926901" cy="6179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5" name="Google Shape;335;p9"/>
            <p:cNvSpPr/>
            <p:nvPr/>
          </p:nvSpPr>
          <p:spPr>
            <a:xfrm>
              <a:off x="7415509" y="132166"/>
              <a:ext cx="1728192" cy="815667"/>
            </a:xfrm>
            <a:prstGeom prst="chevron">
              <a:avLst>
                <a:gd name="adj" fmla="val 50000"/>
              </a:avLst>
            </a:prstGeom>
            <a:solidFill>
              <a:srgbClr val="271D17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" name="Google Shape;336;p9"/>
            <p:cNvSpPr txBox="1"/>
            <p:nvPr/>
          </p:nvSpPr>
          <p:spPr>
            <a:xfrm>
              <a:off x="7823343" y="132166"/>
              <a:ext cx="982518" cy="81566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lvl="0" algn="ctr">
                <a:lnSpc>
                  <a:spcPct val="90000"/>
                </a:lnSpc>
              </a:pPr>
              <a:r>
                <a:rPr lang="es-PE" sz="1200" b="1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Matriz de Consistencia</a:t>
              </a:r>
            </a:p>
          </p:txBody>
        </p:sp>
      </p:grp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" name="Google Shape;158;p2"/>
          <p:cNvPicPr preferRelativeResize="0"/>
          <p:nvPr/>
        </p:nvPicPr>
        <p:blipFill rotWithShape="1">
          <a:blip r:embed="rId3">
            <a:alphaModFix/>
          </a:blip>
          <a:srcRect l="50498" t="20451" r="41743" b="73666"/>
          <a:stretch/>
        </p:blipFill>
        <p:spPr>
          <a:xfrm>
            <a:off x="0" y="6453188"/>
            <a:ext cx="9144000" cy="4048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88" name="Google Shape;188;p2"/>
          <p:cNvPicPr preferRelativeResize="0"/>
          <p:nvPr/>
        </p:nvPicPr>
        <p:blipFill rotWithShape="1">
          <a:blip r:embed="rId3">
            <a:alphaModFix/>
          </a:blip>
          <a:srcRect l="50498" t="20451" r="41743" b="73666"/>
          <a:stretch/>
        </p:blipFill>
        <p:spPr>
          <a:xfrm>
            <a:off x="1588" y="-26988"/>
            <a:ext cx="9144000" cy="1295401"/>
          </a:xfrm>
          <a:prstGeom prst="rect">
            <a:avLst/>
          </a:prstGeom>
          <a:noFill/>
          <a:ln>
            <a:noFill/>
          </a:ln>
        </p:spPr>
      </p:pic>
      <p:sp>
        <p:nvSpPr>
          <p:cNvPr id="189" name="Google Shape;189;p2"/>
          <p:cNvSpPr txBox="1">
            <a:spLocks noGrp="1"/>
          </p:cNvSpPr>
          <p:nvPr>
            <p:ph type="title"/>
          </p:nvPr>
        </p:nvSpPr>
        <p:spPr>
          <a:xfrm>
            <a:off x="468313" y="215900"/>
            <a:ext cx="8229600" cy="8366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Calibri"/>
              <a:buNone/>
            </a:pPr>
            <a:r>
              <a:rPr lang="es-PE" sz="30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CONTENIDO</a:t>
            </a:r>
            <a:endParaRPr/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1423378567"/>
              </p:ext>
            </p:extLst>
          </p:nvPr>
        </p:nvGraphicFramePr>
        <p:xfrm>
          <a:off x="468313" y="1403134"/>
          <a:ext cx="7356765" cy="50561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95744" y="2078182"/>
            <a:ext cx="6347713" cy="1320800"/>
          </a:xfrm>
        </p:spPr>
        <p:txBody>
          <a:bodyPr>
            <a:noAutofit/>
          </a:bodyPr>
          <a:lstStyle/>
          <a:p>
            <a:r>
              <a:rPr lang="es-PE" sz="5400" dirty="0" smtClean="0"/>
              <a:t>PLANTEAMIENTO DEL PROBLEMA</a:t>
            </a:r>
            <a:endParaRPr lang="es-PE" sz="5400" dirty="0"/>
          </a:p>
        </p:txBody>
      </p:sp>
    </p:spTree>
    <p:extLst>
      <p:ext uri="{BB962C8B-B14F-4D97-AF65-F5344CB8AC3E}">
        <p14:creationId xmlns:p14="http://schemas.microsoft.com/office/powerpoint/2010/main" val="36270312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5" name="Google Shape;195;p3"/>
          <p:cNvPicPr preferRelativeResize="0"/>
          <p:nvPr/>
        </p:nvPicPr>
        <p:blipFill rotWithShape="1">
          <a:blip r:embed="rId3">
            <a:alphaModFix/>
          </a:blip>
          <a:srcRect l="50498" t="20451" r="41743" b="73666"/>
          <a:stretch/>
        </p:blipFill>
        <p:spPr>
          <a:xfrm>
            <a:off x="0" y="6453188"/>
            <a:ext cx="9144000" cy="40481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96" name="Google Shape;196;p3"/>
          <p:cNvGrpSpPr/>
          <p:nvPr/>
        </p:nvGrpSpPr>
        <p:grpSpPr>
          <a:xfrm>
            <a:off x="1310" y="118396"/>
            <a:ext cx="9141379" cy="839239"/>
            <a:chOff x="1310" y="120380"/>
            <a:chExt cx="9141379" cy="839239"/>
          </a:xfrm>
        </p:grpSpPr>
        <p:sp>
          <p:nvSpPr>
            <p:cNvPr id="197" name="Google Shape;197;p3"/>
            <p:cNvSpPr/>
            <p:nvPr/>
          </p:nvSpPr>
          <p:spPr>
            <a:xfrm>
              <a:off x="1310" y="120380"/>
              <a:ext cx="1490422" cy="839239"/>
            </a:xfrm>
            <a:prstGeom prst="homePlate">
              <a:avLst>
                <a:gd name="adj" fmla="val 50000"/>
              </a:avLst>
            </a:prstGeom>
            <a:solidFill>
              <a:srgbClr val="271D17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198;p3"/>
            <p:cNvSpPr txBox="1"/>
            <p:nvPr/>
          </p:nvSpPr>
          <p:spPr>
            <a:xfrm>
              <a:off x="1310" y="120380"/>
              <a:ext cx="1280612" cy="8392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4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PE" sz="1200" b="1" dirty="0" smtClean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Formulación</a:t>
              </a:r>
              <a:r>
                <a:rPr lang="es-PE" sz="1200" b="1" i="0" u="none" strike="noStrike" cap="none" dirty="0" smtClean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r>
                <a:rPr lang="es-PE" sz="1200" b="1" i="0" u="none" strike="noStrike" cap="none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del Problema</a:t>
              </a:r>
              <a:endParaRPr sz="12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9" name="Google Shape;199;p3"/>
            <p:cNvSpPr/>
            <p:nvPr/>
          </p:nvSpPr>
          <p:spPr>
            <a:xfrm>
              <a:off x="1172943" y="221210"/>
              <a:ext cx="1593949" cy="637579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200;p3"/>
            <p:cNvSpPr txBox="1"/>
            <p:nvPr/>
          </p:nvSpPr>
          <p:spPr>
            <a:xfrm>
              <a:off x="1491733" y="221210"/>
              <a:ext cx="956370" cy="63757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0000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1" name="Google Shape;201;p3"/>
            <p:cNvSpPr/>
            <p:nvPr/>
          </p:nvSpPr>
          <p:spPr>
            <a:xfrm>
              <a:off x="2448102" y="221210"/>
              <a:ext cx="1593949" cy="637579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" name="Google Shape;202;p3"/>
            <p:cNvSpPr txBox="1"/>
            <p:nvPr/>
          </p:nvSpPr>
          <p:spPr>
            <a:xfrm>
              <a:off x="2766892" y="221210"/>
              <a:ext cx="956370" cy="63757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0000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3" name="Google Shape;203;p3"/>
            <p:cNvSpPr/>
            <p:nvPr/>
          </p:nvSpPr>
          <p:spPr>
            <a:xfrm>
              <a:off x="3723261" y="221210"/>
              <a:ext cx="1593949" cy="637579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" name="Google Shape;204;p3"/>
            <p:cNvSpPr txBox="1"/>
            <p:nvPr/>
          </p:nvSpPr>
          <p:spPr>
            <a:xfrm>
              <a:off x="4042051" y="221210"/>
              <a:ext cx="956370" cy="63757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0000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5" name="Google Shape;205;p3"/>
            <p:cNvSpPr/>
            <p:nvPr/>
          </p:nvSpPr>
          <p:spPr>
            <a:xfrm>
              <a:off x="4998421" y="221210"/>
              <a:ext cx="1593949" cy="637579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" name="Google Shape;206;p3"/>
            <p:cNvSpPr txBox="1"/>
            <p:nvPr/>
          </p:nvSpPr>
          <p:spPr>
            <a:xfrm>
              <a:off x="5317211" y="221210"/>
              <a:ext cx="956370" cy="63757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0000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7" name="Google Shape;207;p3"/>
            <p:cNvSpPr/>
            <p:nvPr/>
          </p:nvSpPr>
          <p:spPr>
            <a:xfrm>
              <a:off x="6273580" y="221210"/>
              <a:ext cx="1593949" cy="637579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" name="Google Shape;208;p3"/>
            <p:cNvSpPr txBox="1"/>
            <p:nvPr/>
          </p:nvSpPr>
          <p:spPr>
            <a:xfrm>
              <a:off x="6592370" y="221210"/>
              <a:ext cx="956370" cy="63757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0000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9" name="Google Shape;209;p3"/>
            <p:cNvSpPr/>
            <p:nvPr/>
          </p:nvSpPr>
          <p:spPr>
            <a:xfrm>
              <a:off x="7548740" y="221210"/>
              <a:ext cx="1593949" cy="637579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" name="Google Shape;210;p3"/>
            <p:cNvSpPr txBox="1"/>
            <p:nvPr/>
          </p:nvSpPr>
          <p:spPr>
            <a:xfrm>
              <a:off x="7867530" y="221210"/>
              <a:ext cx="956370" cy="63757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0000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" name="Google Shape;216;p4"/>
          <p:cNvPicPr preferRelativeResize="0"/>
          <p:nvPr/>
        </p:nvPicPr>
        <p:blipFill rotWithShape="1">
          <a:blip r:embed="rId3">
            <a:alphaModFix/>
          </a:blip>
          <a:srcRect l="50498" t="20451" r="41743" b="73666"/>
          <a:stretch/>
        </p:blipFill>
        <p:spPr>
          <a:xfrm>
            <a:off x="0" y="6453188"/>
            <a:ext cx="9144000" cy="40481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17" name="Google Shape;217;p4"/>
          <p:cNvGrpSpPr/>
          <p:nvPr/>
        </p:nvGrpSpPr>
        <p:grpSpPr>
          <a:xfrm>
            <a:off x="3171" y="125467"/>
            <a:ext cx="9137657" cy="825096"/>
            <a:chOff x="3171" y="127451"/>
            <a:chExt cx="9137657" cy="825096"/>
          </a:xfrm>
        </p:grpSpPr>
        <p:sp>
          <p:nvSpPr>
            <p:cNvPr id="218" name="Google Shape;218;p4"/>
            <p:cNvSpPr/>
            <p:nvPr/>
          </p:nvSpPr>
          <p:spPr>
            <a:xfrm>
              <a:off x="3171" y="227460"/>
              <a:ext cx="1562695" cy="625078"/>
            </a:xfrm>
            <a:prstGeom prst="homePlate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" name="Google Shape;219;p4"/>
            <p:cNvSpPr txBox="1"/>
            <p:nvPr/>
          </p:nvSpPr>
          <p:spPr>
            <a:xfrm>
              <a:off x="3171" y="227460"/>
              <a:ext cx="1406426" cy="62507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4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0" name="Google Shape;220;p4"/>
            <p:cNvSpPr/>
            <p:nvPr/>
          </p:nvSpPr>
          <p:spPr>
            <a:xfrm>
              <a:off x="1253327" y="127451"/>
              <a:ext cx="1636720" cy="825096"/>
            </a:xfrm>
            <a:prstGeom prst="chevron">
              <a:avLst>
                <a:gd name="adj" fmla="val 50000"/>
              </a:avLst>
            </a:prstGeom>
            <a:solidFill>
              <a:srgbClr val="271D17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" name="Google Shape;221;p4"/>
            <p:cNvSpPr txBox="1"/>
            <p:nvPr/>
          </p:nvSpPr>
          <p:spPr>
            <a:xfrm>
              <a:off x="1582745" y="127451"/>
              <a:ext cx="993878" cy="82509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PE" sz="1200" b="1" i="0" u="none" strike="noStrike" cap="none" dirty="0" smtClean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Objetivos de la investigación</a:t>
              </a:r>
              <a:endParaRPr sz="12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2" name="Google Shape;222;p4"/>
            <p:cNvSpPr/>
            <p:nvPr/>
          </p:nvSpPr>
          <p:spPr>
            <a:xfrm>
              <a:off x="2577508" y="227460"/>
              <a:ext cx="1562695" cy="625078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" name="Google Shape;223;p4"/>
            <p:cNvSpPr txBox="1"/>
            <p:nvPr/>
          </p:nvSpPr>
          <p:spPr>
            <a:xfrm>
              <a:off x="2890047" y="227460"/>
              <a:ext cx="937617" cy="62507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0000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4" name="Google Shape;224;p4"/>
            <p:cNvSpPr/>
            <p:nvPr/>
          </p:nvSpPr>
          <p:spPr>
            <a:xfrm>
              <a:off x="3827664" y="227460"/>
              <a:ext cx="1562695" cy="625078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Google Shape;225;p4"/>
            <p:cNvSpPr txBox="1"/>
            <p:nvPr/>
          </p:nvSpPr>
          <p:spPr>
            <a:xfrm>
              <a:off x="4140203" y="227460"/>
              <a:ext cx="937617" cy="62507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0000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6" name="Google Shape;226;p4"/>
            <p:cNvSpPr/>
            <p:nvPr/>
          </p:nvSpPr>
          <p:spPr>
            <a:xfrm>
              <a:off x="5077821" y="227460"/>
              <a:ext cx="1562695" cy="625078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227;p4"/>
            <p:cNvSpPr txBox="1"/>
            <p:nvPr/>
          </p:nvSpPr>
          <p:spPr>
            <a:xfrm>
              <a:off x="5390360" y="227460"/>
              <a:ext cx="937617" cy="62507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0000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8" name="Google Shape;228;p4"/>
            <p:cNvSpPr/>
            <p:nvPr/>
          </p:nvSpPr>
          <p:spPr>
            <a:xfrm>
              <a:off x="6327977" y="227460"/>
              <a:ext cx="1562695" cy="625078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Google Shape;229;p4"/>
            <p:cNvSpPr txBox="1"/>
            <p:nvPr/>
          </p:nvSpPr>
          <p:spPr>
            <a:xfrm>
              <a:off x="6640516" y="227460"/>
              <a:ext cx="937617" cy="62507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0000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0" name="Google Shape;230;p4"/>
            <p:cNvSpPr/>
            <p:nvPr/>
          </p:nvSpPr>
          <p:spPr>
            <a:xfrm>
              <a:off x="7578133" y="227460"/>
              <a:ext cx="1562695" cy="625078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231;p4"/>
            <p:cNvSpPr txBox="1"/>
            <p:nvPr/>
          </p:nvSpPr>
          <p:spPr>
            <a:xfrm>
              <a:off x="7890672" y="227460"/>
              <a:ext cx="937617" cy="62507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0000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95744" y="2078182"/>
            <a:ext cx="6347713" cy="1320800"/>
          </a:xfrm>
        </p:spPr>
        <p:txBody>
          <a:bodyPr>
            <a:noAutofit/>
          </a:bodyPr>
          <a:lstStyle/>
          <a:p>
            <a:r>
              <a:rPr lang="es-PE" sz="5400" dirty="0" smtClean="0"/>
              <a:t>MARCO TEÓRICO CONCEPTUAL</a:t>
            </a:r>
            <a:endParaRPr lang="es-PE" sz="5400" dirty="0"/>
          </a:p>
        </p:txBody>
      </p:sp>
    </p:spTree>
    <p:extLst>
      <p:ext uri="{BB962C8B-B14F-4D97-AF65-F5344CB8AC3E}">
        <p14:creationId xmlns:p14="http://schemas.microsoft.com/office/powerpoint/2010/main" val="10223797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7" name="Google Shape;237;p5"/>
          <p:cNvPicPr preferRelativeResize="0"/>
          <p:nvPr/>
        </p:nvPicPr>
        <p:blipFill rotWithShape="1">
          <a:blip r:embed="rId3">
            <a:alphaModFix/>
          </a:blip>
          <a:srcRect l="50498" t="20451" r="41743" b="73666"/>
          <a:stretch/>
        </p:blipFill>
        <p:spPr>
          <a:xfrm>
            <a:off x="0" y="6453188"/>
            <a:ext cx="9144000" cy="40481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38" name="Google Shape;238;p5"/>
          <p:cNvGrpSpPr/>
          <p:nvPr/>
        </p:nvGrpSpPr>
        <p:grpSpPr>
          <a:xfrm>
            <a:off x="3171" y="125467"/>
            <a:ext cx="9137657" cy="825096"/>
            <a:chOff x="3171" y="127451"/>
            <a:chExt cx="9137657" cy="825096"/>
          </a:xfrm>
        </p:grpSpPr>
        <p:sp>
          <p:nvSpPr>
            <p:cNvPr id="239" name="Google Shape;239;p5"/>
            <p:cNvSpPr/>
            <p:nvPr/>
          </p:nvSpPr>
          <p:spPr>
            <a:xfrm>
              <a:off x="3171" y="227460"/>
              <a:ext cx="1562695" cy="625078"/>
            </a:xfrm>
            <a:prstGeom prst="homePlate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240;p5"/>
            <p:cNvSpPr txBox="1"/>
            <p:nvPr/>
          </p:nvSpPr>
          <p:spPr>
            <a:xfrm>
              <a:off x="3171" y="227460"/>
              <a:ext cx="1406426" cy="62507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4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1" name="Google Shape;241;p5"/>
            <p:cNvSpPr/>
            <p:nvPr/>
          </p:nvSpPr>
          <p:spPr>
            <a:xfrm>
              <a:off x="1253327" y="227460"/>
              <a:ext cx="1562695" cy="625078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242;p5"/>
            <p:cNvSpPr txBox="1"/>
            <p:nvPr/>
          </p:nvSpPr>
          <p:spPr>
            <a:xfrm>
              <a:off x="1565866" y="227460"/>
              <a:ext cx="937617" cy="62507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3" name="Google Shape;243;p5"/>
            <p:cNvSpPr/>
            <p:nvPr/>
          </p:nvSpPr>
          <p:spPr>
            <a:xfrm>
              <a:off x="2503483" y="127451"/>
              <a:ext cx="1636720" cy="825096"/>
            </a:xfrm>
            <a:prstGeom prst="chevron">
              <a:avLst>
                <a:gd name="adj" fmla="val 50000"/>
              </a:avLst>
            </a:prstGeom>
            <a:solidFill>
              <a:srgbClr val="271D17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244;p5"/>
            <p:cNvSpPr txBox="1"/>
            <p:nvPr/>
          </p:nvSpPr>
          <p:spPr>
            <a:xfrm>
              <a:off x="2888320" y="127451"/>
              <a:ext cx="993877" cy="82509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PE" sz="1200" b="1" dirty="0" smtClean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Antecedentes</a:t>
              </a:r>
              <a:endParaRPr sz="12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5" name="Google Shape;245;p5"/>
            <p:cNvSpPr/>
            <p:nvPr/>
          </p:nvSpPr>
          <p:spPr>
            <a:xfrm>
              <a:off x="3827664" y="227460"/>
              <a:ext cx="1562695" cy="625078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246;p5"/>
            <p:cNvSpPr txBox="1"/>
            <p:nvPr/>
          </p:nvSpPr>
          <p:spPr>
            <a:xfrm>
              <a:off x="4140203" y="227460"/>
              <a:ext cx="937617" cy="62507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0000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7" name="Google Shape;247;p5"/>
            <p:cNvSpPr/>
            <p:nvPr/>
          </p:nvSpPr>
          <p:spPr>
            <a:xfrm>
              <a:off x="5077821" y="227460"/>
              <a:ext cx="1562695" cy="625078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Google Shape;248;p5"/>
            <p:cNvSpPr txBox="1"/>
            <p:nvPr/>
          </p:nvSpPr>
          <p:spPr>
            <a:xfrm>
              <a:off x="5390360" y="227460"/>
              <a:ext cx="937617" cy="62507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0000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9" name="Google Shape;249;p5"/>
            <p:cNvSpPr/>
            <p:nvPr/>
          </p:nvSpPr>
          <p:spPr>
            <a:xfrm>
              <a:off x="6327977" y="227460"/>
              <a:ext cx="1562695" cy="625078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250;p5"/>
            <p:cNvSpPr txBox="1"/>
            <p:nvPr/>
          </p:nvSpPr>
          <p:spPr>
            <a:xfrm>
              <a:off x="6640516" y="227460"/>
              <a:ext cx="937617" cy="62507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0000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1" name="Google Shape;251;p5"/>
            <p:cNvSpPr/>
            <p:nvPr/>
          </p:nvSpPr>
          <p:spPr>
            <a:xfrm>
              <a:off x="7578133" y="227460"/>
              <a:ext cx="1562695" cy="625078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" name="Google Shape;252;p5"/>
            <p:cNvSpPr txBox="1"/>
            <p:nvPr/>
          </p:nvSpPr>
          <p:spPr>
            <a:xfrm>
              <a:off x="7890672" y="227460"/>
              <a:ext cx="937617" cy="62507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0000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8" name="Google Shape;258;p6"/>
          <p:cNvPicPr preferRelativeResize="0"/>
          <p:nvPr/>
        </p:nvPicPr>
        <p:blipFill rotWithShape="1">
          <a:blip r:embed="rId3">
            <a:alphaModFix/>
          </a:blip>
          <a:srcRect l="50498" t="20451" r="41743" b="73666"/>
          <a:stretch/>
        </p:blipFill>
        <p:spPr>
          <a:xfrm>
            <a:off x="0" y="6453188"/>
            <a:ext cx="9144000" cy="40481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59" name="Google Shape;259;p6"/>
          <p:cNvGrpSpPr/>
          <p:nvPr/>
        </p:nvGrpSpPr>
        <p:grpSpPr>
          <a:xfrm>
            <a:off x="297" y="130182"/>
            <a:ext cx="9143404" cy="815667"/>
            <a:chOff x="297" y="132166"/>
            <a:chExt cx="9143404" cy="815667"/>
          </a:xfrm>
        </p:grpSpPr>
        <p:sp>
          <p:nvSpPr>
            <p:cNvPr id="260" name="Google Shape;260;p6"/>
            <p:cNvSpPr/>
            <p:nvPr/>
          </p:nvSpPr>
          <p:spPr>
            <a:xfrm>
              <a:off x="297" y="231032"/>
              <a:ext cx="1544835" cy="617934"/>
            </a:xfrm>
            <a:prstGeom prst="homePlate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" name="Google Shape;261;p6"/>
            <p:cNvSpPr txBox="1"/>
            <p:nvPr/>
          </p:nvSpPr>
          <p:spPr>
            <a:xfrm>
              <a:off x="297" y="231032"/>
              <a:ext cx="1390352" cy="6179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4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2" name="Google Shape;262;p6"/>
            <p:cNvSpPr/>
            <p:nvPr/>
          </p:nvSpPr>
          <p:spPr>
            <a:xfrm>
              <a:off x="1236166" y="231032"/>
              <a:ext cx="1544835" cy="617934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" name="Google Shape;263;p6"/>
            <p:cNvSpPr txBox="1"/>
            <p:nvPr/>
          </p:nvSpPr>
          <p:spPr>
            <a:xfrm>
              <a:off x="1545133" y="231032"/>
              <a:ext cx="926901" cy="6179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4" name="Google Shape;264;p6"/>
            <p:cNvSpPr/>
            <p:nvPr/>
          </p:nvSpPr>
          <p:spPr>
            <a:xfrm>
              <a:off x="2472034" y="231032"/>
              <a:ext cx="1544835" cy="617934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Google Shape;265;p6"/>
            <p:cNvSpPr txBox="1"/>
            <p:nvPr/>
          </p:nvSpPr>
          <p:spPr>
            <a:xfrm>
              <a:off x="2781001" y="231032"/>
              <a:ext cx="926901" cy="6179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6" name="Google Shape;266;p6"/>
            <p:cNvSpPr/>
            <p:nvPr/>
          </p:nvSpPr>
          <p:spPr>
            <a:xfrm>
              <a:off x="3707903" y="132166"/>
              <a:ext cx="1728192" cy="815667"/>
            </a:xfrm>
            <a:prstGeom prst="chevron">
              <a:avLst>
                <a:gd name="adj" fmla="val 50000"/>
              </a:avLst>
            </a:prstGeom>
            <a:solidFill>
              <a:srgbClr val="271D17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" name="Google Shape;267;p6"/>
            <p:cNvSpPr txBox="1"/>
            <p:nvPr/>
          </p:nvSpPr>
          <p:spPr>
            <a:xfrm>
              <a:off x="4115737" y="132166"/>
              <a:ext cx="912525" cy="81566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PE" sz="1200" b="1" i="0" u="none" strike="noStrike" cap="none" dirty="0" smtClean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Bases Teóricas</a:t>
              </a:r>
              <a:endParaRPr sz="12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8" name="Google Shape;268;p6"/>
            <p:cNvSpPr/>
            <p:nvPr/>
          </p:nvSpPr>
          <p:spPr>
            <a:xfrm>
              <a:off x="5127129" y="231032"/>
              <a:ext cx="1544835" cy="617934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" name="Google Shape;269;p6"/>
            <p:cNvSpPr txBox="1"/>
            <p:nvPr/>
          </p:nvSpPr>
          <p:spPr>
            <a:xfrm>
              <a:off x="5436096" y="231032"/>
              <a:ext cx="926901" cy="6179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0000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0" name="Google Shape;270;p6"/>
            <p:cNvSpPr/>
            <p:nvPr/>
          </p:nvSpPr>
          <p:spPr>
            <a:xfrm>
              <a:off x="6362997" y="231032"/>
              <a:ext cx="1544835" cy="617934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Google Shape;271;p6"/>
            <p:cNvSpPr txBox="1"/>
            <p:nvPr/>
          </p:nvSpPr>
          <p:spPr>
            <a:xfrm>
              <a:off x="6671964" y="231032"/>
              <a:ext cx="926901" cy="6179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0000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2" name="Google Shape;272;p6"/>
            <p:cNvSpPr/>
            <p:nvPr/>
          </p:nvSpPr>
          <p:spPr>
            <a:xfrm>
              <a:off x="7598866" y="231032"/>
              <a:ext cx="1544835" cy="617934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Google Shape;273;p6"/>
            <p:cNvSpPr txBox="1"/>
            <p:nvPr/>
          </p:nvSpPr>
          <p:spPr>
            <a:xfrm>
              <a:off x="7907833" y="231032"/>
              <a:ext cx="926901" cy="6179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0000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9" name="Google Shape;279;p7"/>
          <p:cNvPicPr preferRelativeResize="0"/>
          <p:nvPr/>
        </p:nvPicPr>
        <p:blipFill rotWithShape="1">
          <a:blip r:embed="rId3">
            <a:alphaModFix/>
          </a:blip>
          <a:srcRect l="50498" t="20451" r="41743" b="73666"/>
          <a:stretch/>
        </p:blipFill>
        <p:spPr>
          <a:xfrm>
            <a:off x="0" y="6453188"/>
            <a:ext cx="9144000" cy="40481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80" name="Google Shape;280;p7"/>
          <p:cNvGrpSpPr/>
          <p:nvPr/>
        </p:nvGrpSpPr>
        <p:grpSpPr>
          <a:xfrm>
            <a:off x="174" y="143148"/>
            <a:ext cx="9143651" cy="789735"/>
            <a:chOff x="174" y="145132"/>
            <a:chExt cx="9143651" cy="789735"/>
          </a:xfrm>
        </p:grpSpPr>
        <p:sp>
          <p:nvSpPr>
            <p:cNvPr id="281" name="Google Shape;281;p7"/>
            <p:cNvSpPr/>
            <p:nvPr/>
          </p:nvSpPr>
          <p:spPr>
            <a:xfrm>
              <a:off x="174" y="240855"/>
              <a:ext cx="1495722" cy="598289"/>
            </a:xfrm>
            <a:prstGeom prst="homePlate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" name="Google Shape;282;p7"/>
            <p:cNvSpPr txBox="1"/>
            <p:nvPr/>
          </p:nvSpPr>
          <p:spPr>
            <a:xfrm>
              <a:off x="174" y="240855"/>
              <a:ext cx="1346150" cy="59828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4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3" name="Google Shape;283;p7"/>
            <p:cNvSpPr/>
            <p:nvPr/>
          </p:nvSpPr>
          <p:spPr>
            <a:xfrm>
              <a:off x="1196752" y="240855"/>
              <a:ext cx="1495722" cy="598289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" name="Google Shape;284;p7"/>
            <p:cNvSpPr txBox="1"/>
            <p:nvPr/>
          </p:nvSpPr>
          <p:spPr>
            <a:xfrm>
              <a:off x="1495897" y="240855"/>
              <a:ext cx="897433" cy="59828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5" name="Google Shape;285;p7"/>
            <p:cNvSpPr/>
            <p:nvPr/>
          </p:nvSpPr>
          <p:spPr>
            <a:xfrm>
              <a:off x="2393330" y="240855"/>
              <a:ext cx="1495722" cy="598289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" name="Google Shape;286;p7"/>
            <p:cNvSpPr txBox="1"/>
            <p:nvPr/>
          </p:nvSpPr>
          <p:spPr>
            <a:xfrm>
              <a:off x="2692475" y="240855"/>
              <a:ext cx="897433" cy="59828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7" name="Google Shape;287;p7"/>
            <p:cNvSpPr/>
            <p:nvPr/>
          </p:nvSpPr>
          <p:spPr>
            <a:xfrm>
              <a:off x="3589908" y="240855"/>
              <a:ext cx="1495722" cy="598289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" name="Google Shape;288;p7"/>
            <p:cNvSpPr txBox="1"/>
            <p:nvPr/>
          </p:nvSpPr>
          <p:spPr>
            <a:xfrm>
              <a:off x="3889053" y="240855"/>
              <a:ext cx="897433" cy="59828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9" name="Google Shape;289;p7"/>
            <p:cNvSpPr/>
            <p:nvPr/>
          </p:nvSpPr>
          <p:spPr>
            <a:xfrm>
              <a:off x="4786486" y="145132"/>
              <a:ext cx="1964182" cy="789735"/>
            </a:xfrm>
            <a:prstGeom prst="chevron">
              <a:avLst>
                <a:gd name="adj" fmla="val 50000"/>
              </a:avLst>
            </a:prstGeom>
            <a:solidFill>
              <a:srgbClr val="271D17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" name="Google Shape;290;p7"/>
            <p:cNvSpPr txBox="1"/>
            <p:nvPr/>
          </p:nvSpPr>
          <p:spPr>
            <a:xfrm>
              <a:off x="5181354" y="145132"/>
              <a:ext cx="1174447" cy="78973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4000" tIns="29325" rIns="14650" bIns="29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PE" sz="1100" b="1" i="0" u="none" strike="noStrike" cap="none" dirty="0" smtClean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Hipótesis</a:t>
              </a:r>
              <a:endParaRPr sz="11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1" name="Google Shape;291;p7"/>
            <p:cNvSpPr/>
            <p:nvPr/>
          </p:nvSpPr>
          <p:spPr>
            <a:xfrm>
              <a:off x="6451525" y="240855"/>
              <a:ext cx="1495722" cy="598289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" name="Google Shape;292;p7"/>
            <p:cNvSpPr txBox="1"/>
            <p:nvPr/>
          </p:nvSpPr>
          <p:spPr>
            <a:xfrm>
              <a:off x="6750670" y="240855"/>
              <a:ext cx="897433" cy="59828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0000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3" name="Google Shape;293;p7"/>
            <p:cNvSpPr/>
            <p:nvPr/>
          </p:nvSpPr>
          <p:spPr>
            <a:xfrm>
              <a:off x="7648103" y="240855"/>
              <a:ext cx="1495722" cy="598289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" name="Google Shape;294;p7"/>
            <p:cNvSpPr txBox="1"/>
            <p:nvPr/>
          </p:nvSpPr>
          <p:spPr>
            <a:xfrm>
              <a:off x="7947248" y="240855"/>
              <a:ext cx="897433" cy="59828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0000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Faceta">
  <a:themeElements>
    <a:clrScheme name="Naranja amarillo">
      <a:dk1>
        <a:srgbClr val="000000"/>
      </a:dk1>
      <a:lt1>
        <a:srgbClr val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119</Words>
  <Application>Microsoft Office PowerPoint</Application>
  <PresentationFormat>Presentación en pantalla (4:3)</PresentationFormat>
  <Paragraphs>42</Paragraphs>
  <Slides>13</Slides>
  <Notes>9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9" baseType="lpstr">
      <vt:lpstr>Trebuchet MS</vt:lpstr>
      <vt:lpstr>Arial Narrow</vt:lpstr>
      <vt:lpstr>Noto Sans Symbols</vt:lpstr>
      <vt:lpstr>Calibri</vt:lpstr>
      <vt:lpstr>Arial</vt:lpstr>
      <vt:lpstr>Faceta</vt:lpstr>
      <vt:lpstr>           TÍTULO (ejemplo) APLICACIÓN DE MODELOS ECONOMÉTRICOS EN EL SECTOR EDUCATIVO  </vt:lpstr>
      <vt:lpstr>CONTENIDO</vt:lpstr>
      <vt:lpstr>PLANTEAMIENTO DEL PROBLEMA</vt:lpstr>
      <vt:lpstr>Presentación de PowerPoint</vt:lpstr>
      <vt:lpstr>Presentación de PowerPoint</vt:lpstr>
      <vt:lpstr>MARCO TEÓRICO CONCEPTUAL</vt:lpstr>
      <vt:lpstr>Presentación de PowerPoint</vt:lpstr>
      <vt:lpstr>Presentación de PowerPoint</vt:lpstr>
      <vt:lpstr>Presentación de PowerPoint</vt:lpstr>
      <vt:lpstr>METODOLOGÍA</vt:lpstr>
      <vt:lpstr>Presentación de PowerPoint</vt:lpstr>
      <vt:lpstr>MATRIZ DE CONSISTENCIA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TÍTULO (ejemplo) APLICACIÓN DE MODELOS ECONOMÉTRICOS EN EL SECTOR EDUCATIVO  </dc:title>
  <dc:creator>Marcial Ruiz</dc:creator>
  <cp:lastModifiedBy>FIEECS-UNI</cp:lastModifiedBy>
  <cp:revision>13</cp:revision>
  <dcterms:created xsi:type="dcterms:W3CDTF">2011-06-04T14:20:28Z</dcterms:created>
  <dcterms:modified xsi:type="dcterms:W3CDTF">2023-10-11T17:07:12Z</dcterms:modified>
</cp:coreProperties>
</file>