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864" r:id="rId1"/>
  </p:sldMasterIdLst>
  <p:notesMasterIdLst>
    <p:notesMasterId r:id="rId20"/>
  </p:notesMasterIdLst>
  <p:sldIdLst>
    <p:sldId id="256" r:id="rId2"/>
    <p:sldId id="270" r:id="rId3"/>
    <p:sldId id="265" r:id="rId4"/>
    <p:sldId id="258" r:id="rId5"/>
    <p:sldId id="259" r:id="rId6"/>
    <p:sldId id="267" r:id="rId7"/>
    <p:sldId id="260" r:id="rId8"/>
    <p:sldId id="261" r:id="rId9"/>
    <p:sldId id="262" r:id="rId10"/>
    <p:sldId id="268" r:id="rId11"/>
    <p:sldId id="263" r:id="rId12"/>
    <p:sldId id="269" r:id="rId13"/>
    <p:sldId id="264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Wingdings 3" panose="05040102010807070707" pitchFamily="18" charset="2"/>
      <p:regular r:id="rId25"/>
    </p:embeddedFont>
    <p:embeddedFont>
      <p:font typeface="Trebuchet MS" panose="020B0603020202020204" pitchFamily="34" charset="0"/>
      <p:regular r:id="rId26"/>
      <p:bold r:id="rId27"/>
      <p:italic r:id="rId28"/>
      <p:boldItalic r:id="rId29"/>
    </p:embeddedFont>
    <p:embeddedFont>
      <p:font typeface="Arial Narrow" panose="020B060602020203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4" roundtripDataSignature="AMtx7miFk3e9Umypc11S/tgsWm6i2zpr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69BD3-FE45-4C92-B947-0C6A1202F562}" type="doc">
      <dgm:prSet loTypeId="urn:microsoft.com/office/officeart/2005/8/layout/chevron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58FDCB1-F4ED-4ACB-8F11-95686F76D832}">
      <dgm:prSet phldrT="[Texto]" custT="1"/>
      <dgm:spPr/>
      <dgm:t>
        <a:bodyPr/>
        <a:lstStyle/>
        <a:p>
          <a:r>
            <a:rPr lang="es-ES" sz="2800" smtClean="0"/>
            <a:t>1</a:t>
          </a:r>
          <a:endParaRPr lang="es-ES" sz="2800" dirty="0"/>
        </a:p>
      </dgm:t>
    </dgm:pt>
    <dgm:pt modelId="{42DF5DB4-50D1-40A1-BBF6-A72449F0D4CD}" type="parTrans" cxnId="{A54463F9-72DF-4CC0-ACD2-5C09B9982022}">
      <dgm:prSet/>
      <dgm:spPr/>
      <dgm:t>
        <a:bodyPr/>
        <a:lstStyle/>
        <a:p>
          <a:endParaRPr lang="es-ES" sz="2400"/>
        </a:p>
      </dgm:t>
    </dgm:pt>
    <dgm:pt modelId="{A0B92A7B-DD63-45E7-A3B2-EEF658000F43}" type="sibTrans" cxnId="{A54463F9-72DF-4CC0-ACD2-5C09B9982022}">
      <dgm:prSet/>
      <dgm:spPr/>
      <dgm:t>
        <a:bodyPr/>
        <a:lstStyle/>
        <a:p>
          <a:endParaRPr lang="es-ES" sz="2400"/>
        </a:p>
      </dgm:t>
    </dgm:pt>
    <dgm:pt modelId="{D676A4E0-B296-41BC-BD87-8AE10A17D460}">
      <dgm:prSet phldrT="[Texto]" custT="1"/>
      <dgm:spPr/>
      <dgm:t>
        <a:bodyPr/>
        <a:lstStyle/>
        <a:p>
          <a:pPr rtl="0"/>
          <a:r>
            <a:rPr lang="es-ES" sz="1600" b="1" dirty="0" smtClean="0"/>
            <a:t>INTRODUCCIÓN</a:t>
          </a:r>
          <a:endParaRPr lang="es-ES" sz="1600" b="1" dirty="0"/>
        </a:p>
      </dgm:t>
    </dgm:pt>
    <dgm:pt modelId="{6E15B865-8590-40BB-86E7-174453D487B0}" type="parTrans" cxnId="{60A6BDA8-BAE1-4424-93FE-115D459750D7}">
      <dgm:prSet/>
      <dgm:spPr/>
      <dgm:t>
        <a:bodyPr/>
        <a:lstStyle/>
        <a:p>
          <a:endParaRPr lang="es-ES" sz="2400"/>
        </a:p>
      </dgm:t>
    </dgm:pt>
    <dgm:pt modelId="{FE599E59-DF3C-4C60-80F0-29FCBC616DC4}" type="sibTrans" cxnId="{60A6BDA8-BAE1-4424-93FE-115D459750D7}">
      <dgm:prSet/>
      <dgm:spPr/>
      <dgm:t>
        <a:bodyPr/>
        <a:lstStyle/>
        <a:p>
          <a:endParaRPr lang="es-ES" sz="2400"/>
        </a:p>
      </dgm:t>
    </dgm:pt>
    <dgm:pt modelId="{B2E6ED1A-8807-4855-9A79-5B9B2E450990}">
      <dgm:prSet phldrT="[Texto]" custT="1"/>
      <dgm:spPr/>
      <dgm:t>
        <a:bodyPr/>
        <a:lstStyle/>
        <a:p>
          <a:r>
            <a:rPr lang="es-ES" sz="2800" dirty="0" smtClean="0"/>
            <a:t>2</a:t>
          </a:r>
          <a:endParaRPr lang="es-ES" sz="2800" dirty="0"/>
        </a:p>
      </dgm:t>
    </dgm:pt>
    <dgm:pt modelId="{667DC374-283B-4114-9647-D18FDE4E0240}" type="parTrans" cxnId="{B6FF9B07-90B6-46B9-9D2D-5F751E2EE976}">
      <dgm:prSet/>
      <dgm:spPr/>
      <dgm:t>
        <a:bodyPr/>
        <a:lstStyle/>
        <a:p>
          <a:endParaRPr lang="es-ES" sz="2400"/>
        </a:p>
      </dgm:t>
    </dgm:pt>
    <dgm:pt modelId="{6EC8809E-ED3D-49C2-A40C-A57BBFC7396A}" type="sibTrans" cxnId="{B6FF9B07-90B6-46B9-9D2D-5F751E2EE976}">
      <dgm:prSet/>
      <dgm:spPr/>
      <dgm:t>
        <a:bodyPr/>
        <a:lstStyle/>
        <a:p>
          <a:endParaRPr lang="es-ES" sz="2400"/>
        </a:p>
      </dgm:t>
    </dgm:pt>
    <dgm:pt modelId="{AE1886D8-9AE0-4001-BE3C-619EEE4C92E6}">
      <dgm:prSet phldrT="[Texto]" custT="1"/>
      <dgm:spPr/>
      <dgm:t>
        <a:bodyPr/>
        <a:lstStyle/>
        <a:p>
          <a:pPr rtl="0"/>
          <a:r>
            <a:rPr lang="es-PE" sz="1600" b="1" dirty="0" smtClean="0">
              <a:sym typeface="Calibri"/>
            </a:rPr>
            <a:t>FUNDAMENTOS TEÓRICOS </a:t>
          </a:r>
          <a:endParaRPr lang="es-ES" sz="1600" b="1" dirty="0"/>
        </a:p>
      </dgm:t>
    </dgm:pt>
    <dgm:pt modelId="{BE77D49B-5195-4B1E-BEE3-725AEC5D459A}" type="parTrans" cxnId="{5F2D7177-A093-430B-96FA-D9D0A9C3285F}">
      <dgm:prSet/>
      <dgm:spPr/>
      <dgm:t>
        <a:bodyPr/>
        <a:lstStyle/>
        <a:p>
          <a:endParaRPr lang="es-ES" sz="2400"/>
        </a:p>
      </dgm:t>
    </dgm:pt>
    <dgm:pt modelId="{17B0F842-0962-49B7-A2D1-29DBAA6C2E9A}" type="sibTrans" cxnId="{5F2D7177-A093-430B-96FA-D9D0A9C3285F}">
      <dgm:prSet/>
      <dgm:spPr/>
      <dgm:t>
        <a:bodyPr/>
        <a:lstStyle/>
        <a:p>
          <a:endParaRPr lang="es-ES" sz="2400"/>
        </a:p>
      </dgm:t>
    </dgm:pt>
    <dgm:pt modelId="{F1F335AF-43BB-4C04-890F-5E9BDD8BF769}">
      <dgm:prSet phldrT="[Texto]" custT="1"/>
      <dgm:spPr/>
      <dgm:t>
        <a:bodyPr/>
        <a:lstStyle/>
        <a:p>
          <a:r>
            <a:rPr lang="es-ES" sz="2800" dirty="0" smtClean="0"/>
            <a:t>3</a:t>
          </a:r>
          <a:endParaRPr lang="es-ES" sz="2800" dirty="0"/>
        </a:p>
      </dgm:t>
    </dgm:pt>
    <dgm:pt modelId="{923C2462-208C-48FC-BEE5-8DECFCFA4A2B}" type="parTrans" cxnId="{B6FEF6AB-2FCB-419B-9A65-F6FFF9BA46E4}">
      <dgm:prSet/>
      <dgm:spPr/>
      <dgm:t>
        <a:bodyPr/>
        <a:lstStyle/>
        <a:p>
          <a:endParaRPr lang="es-ES" sz="2400"/>
        </a:p>
      </dgm:t>
    </dgm:pt>
    <dgm:pt modelId="{A655CCEC-4733-4BA1-9139-55E13A631D00}" type="sibTrans" cxnId="{B6FEF6AB-2FCB-419B-9A65-F6FFF9BA46E4}">
      <dgm:prSet/>
      <dgm:spPr/>
      <dgm:t>
        <a:bodyPr/>
        <a:lstStyle/>
        <a:p>
          <a:endParaRPr lang="es-ES" sz="2400"/>
        </a:p>
      </dgm:t>
    </dgm:pt>
    <dgm:pt modelId="{40D6DA2F-EDF6-42C6-BFF0-B1DE6F4D124B}">
      <dgm:prSet phldrT="[Texto]" custT="1"/>
      <dgm:spPr/>
      <dgm:t>
        <a:bodyPr/>
        <a:lstStyle/>
        <a:p>
          <a:r>
            <a:rPr lang="es-ES" sz="1300" dirty="0" smtClean="0">
              <a:latin typeface="Calibri"/>
              <a:ea typeface="Calibri"/>
              <a:cs typeface="Calibri"/>
            </a:rPr>
            <a:t>Presentación del problema</a:t>
          </a:r>
          <a:endParaRPr lang="es-ES" sz="1300" dirty="0"/>
        </a:p>
      </dgm:t>
    </dgm:pt>
    <dgm:pt modelId="{31CBFFFB-E648-4D79-A713-02F5D2463D99}" type="parTrans" cxnId="{CAF0C3F5-79C6-42AC-AD09-71BCCFD225E8}">
      <dgm:prSet/>
      <dgm:spPr/>
      <dgm:t>
        <a:bodyPr/>
        <a:lstStyle/>
        <a:p>
          <a:endParaRPr lang="es-ES" sz="2400"/>
        </a:p>
      </dgm:t>
    </dgm:pt>
    <dgm:pt modelId="{27EF1149-E2F5-418F-88EF-BE470DCB1F22}" type="sibTrans" cxnId="{CAF0C3F5-79C6-42AC-AD09-71BCCFD225E8}">
      <dgm:prSet/>
      <dgm:spPr/>
      <dgm:t>
        <a:bodyPr/>
        <a:lstStyle/>
        <a:p>
          <a:endParaRPr lang="es-ES" sz="2400"/>
        </a:p>
      </dgm:t>
    </dgm:pt>
    <dgm:pt modelId="{0C6997DF-6A7A-4AD1-907A-7F7E5C8CBBE9}">
      <dgm:prSet phldrT="[Texto]" custT="1"/>
      <dgm:spPr/>
      <dgm:t>
        <a:bodyPr/>
        <a:lstStyle/>
        <a:p>
          <a:r>
            <a:rPr lang="es-PE" sz="1300" dirty="0" smtClean="0">
              <a:latin typeface="Calibri"/>
              <a:ea typeface="Calibri"/>
              <a:cs typeface="Calibri"/>
            </a:rPr>
            <a:t>Antecedentes de la investigación</a:t>
          </a:r>
          <a:endParaRPr lang="es-ES" sz="1300" dirty="0">
            <a:latin typeface="Calibri"/>
            <a:ea typeface="Calibri"/>
            <a:cs typeface="Calibri"/>
          </a:endParaRPr>
        </a:p>
      </dgm:t>
    </dgm:pt>
    <dgm:pt modelId="{51366E9A-812E-4A27-A75F-7078E2DD3D2A}" type="parTrans" cxnId="{560CEE76-0F24-482C-8774-A5095458DF41}">
      <dgm:prSet/>
      <dgm:spPr/>
      <dgm:t>
        <a:bodyPr/>
        <a:lstStyle/>
        <a:p>
          <a:endParaRPr lang="es-ES" sz="2400"/>
        </a:p>
      </dgm:t>
    </dgm:pt>
    <dgm:pt modelId="{5819518E-DF53-4DC3-A264-9F66EFE5F1EB}" type="sibTrans" cxnId="{560CEE76-0F24-482C-8774-A5095458DF41}">
      <dgm:prSet/>
      <dgm:spPr/>
      <dgm:t>
        <a:bodyPr/>
        <a:lstStyle/>
        <a:p>
          <a:endParaRPr lang="es-ES" sz="2400"/>
        </a:p>
      </dgm:t>
    </dgm:pt>
    <dgm:pt modelId="{24072963-328F-4DBE-8EA0-98B7FE6EF3E1}">
      <dgm:prSet phldrT="[Texto]" custT="1"/>
      <dgm:spPr/>
      <dgm:t>
        <a:bodyPr/>
        <a:lstStyle/>
        <a:p>
          <a:r>
            <a:rPr lang="es-PE" sz="1300" smtClean="0">
              <a:latin typeface="Calibri"/>
              <a:ea typeface="Calibri"/>
              <a:cs typeface="Calibri"/>
            </a:rPr>
            <a:t>Bases teóricas</a:t>
          </a:r>
          <a:endParaRPr lang="es-ES" sz="1300" dirty="0">
            <a:latin typeface="Calibri"/>
            <a:ea typeface="Calibri"/>
            <a:cs typeface="Calibri"/>
          </a:endParaRPr>
        </a:p>
      </dgm:t>
    </dgm:pt>
    <dgm:pt modelId="{B9D167F0-9FD9-4DDD-B0FA-7708D4E63234}" type="parTrans" cxnId="{355CBC07-1C1C-4F6E-8C0C-80300AE81DE5}">
      <dgm:prSet/>
      <dgm:spPr/>
      <dgm:t>
        <a:bodyPr/>
        <a:lstStyle/>
        <a:p>
          <a:endParaRPr lang="es-ES" sz="2400"/>
        </a:p>
      </dgm:t>
    </dgm:pt>
    <dgm:pt modelId="{782546C4-3C23-4D2D-B784-AC2322C519E9}" type="sibTrans" cxnId="{355CBC07-1C1C-4F6E-8C0C-80300AE81DE5}">
      <dgm:prSet/>
      <dgm:spPr/>
      <dgm:t>
        <a:bodyPr/>
        <a:lstStyle/>
        <a:p>
          <a:endParaRPr lang="es-ES" sz="2400"/>
        </a:p>
      </dgm:t>
    </dgm:pt>
    <dgm:pt modelId="{45710D20-FF11-432D-B654-0CF45F142B40}">
      <dgm:prSet phldrT="[Texto]" custT="1"/>
      <dgm:spPr/>
      <dgm:t>
        <a:bodyPr/>
        <a:lstStyle/>
        <a:p>
          <a:r>
            <a:rPr lang="es-PE" sz="1300" dirty="0" smtClean="0">
              <a:latin typeface="Calibri"/>
              <a:ea typeface="Calibri"/>
              <a:cs typeface="Calibri"/>
            </a:rPr>
            <a:t>Hipótesis general y específicas </a:t>
          </a:r>
          <a:endParaRPr lang="es-ES" sz="1300" dirty="0">
            <a:latin typeface="Calibri"/>
            <a:ea typeface="Calibri"/>
            <a:cs typeface="Calibri"/>
          </a:endParaRPr>
        </a:p>
      </dgm:t>
    </dgm:pt>
    <dgm:pt modelId="{8BE1C5E1-501A-4389-B4A6-AD37A9224C13}" type="parTrans" cxnId="{161ACF37-8622-4017-AB62-FD8D13A6737A}">
      <dgm:prSet/>
      <dgm:spPr/>
      <dgm:t>
        <a:bodyPr/>
        <a:lstStyle/>
        <a:p>
          <a:endParaRPr lang="es-ES" sz="2400"/>
        </a:p>
      </dgm:t>
    </dgm:pt>
    <dgm:pt modelId="{F596D88E-B9DB-4DAA-89AA-75E39F6626DF}" type="sibTrans" cxnId="{161ACF37-8622-4017-AB62-FD8D13A6737A}">
      <dgm:prSet/>
      <dgm:spPr/>
      <dgm:t>
        <a:bodyPr/>
        <a:lstStyle/>
        <a:p>
          <a:endParaRPr lang="es-ES" sz="2400"/>
        </a:p>
      </dgm:t>
    </dgm:pt>
    <dgm:pt modelId="{01B02074-F755-4BE1-97E1-868725D3C86E}">
      <dgm:prSet phldrT="[Texto]" custT="1"/>
      <dgm:spPr/>
      <dgm:t>
        <a:bodyPr/>
        <a:lstStyle/>
        <a:p>
          <a:r>
            <a:rPr lang="es-PE" sz="1300" dirty="0" smtClean="0">
              <a:latin typeface="Calibri"/>
              <a:ea typeface="Calibri"/>
              <a:cs typeface="Calibri"/>
              <a:sym typeface="Calibri"/>
            </a:rPr>
            <a:t>Objetivos de la investigación (general y específicos)</a:t>
          </a:r>
          <a:endParaRPr lang="es-ES" sz="1300" dirty="0"/>
        </a:p>
      </dgm:t>
    </dgm:pt>
    <dgm:pt modelId="{827F0D27-F496-42BA-A37C-631FFE02A535}" type="parTrans" cxnId="{DFC531C6-E7D0-48E8-8282-032FFCAFFA4B}">
      <dgm:prSet/>
      <dgm:spPr/>
      <dgm:t>
        <a:bodyPr/>
        <a:lstStyle/>
        <a:p>
          <a:endParaRPr lang="es-ES"/>
        </a:p>
      </dgm:t>
    </dgm:pt>
    <dgm:pt modelId="{E07B73A4-AC86-4F93-95A0-E3442E8BB1FD}" type="sibTrans" cxnId="{DFC531C6-E7D0-48E8-8282-032FFCAFFA4B}">
      <dgm:prSet/>
      <dgm:spPr/>
      <dgm:t>
        <a:bodyPr/>
        <a:lstStyle/>
        <a:p>
          <a:endParaRPr lang="es-ES"/>
        </a:p>
      </dgm:t>
    </dgm:pt>
    <dgm:pt modelId="{9C9032B1-BE08-4DEA-B033-BB2D55C671A6}">
      <dgm:prSet phldrT="[Texto]" custT="1"/>
      <dgm:spPr/>
      <dgm:t>
        <a:bodyPr/>
        <a:lstStyle/>
        <a:p>
          <a:pPr rtl="0"/>
          <a:r>
            <a:rPr lang="es-ES" sz="1600" b="1" dirty="0" smtClean="0"/>
            <a:t>MATERIALES, METODOS Y PROCEDIMIENTOS</a:t>
          </a:r>
          <a:endParaRPr lang="es-ES" sz="1600" b="1" dirty="0"/>
        </a:p>
      </dgm:t>
    </dgm:pt>
    <dgm:pt modelId="{42DB972D-6D48-40FD-B49D-AB78E4B75DE6}" type="sibTrans" cxnId="{E8782C73-92BE-405C-B57E-484FD7CCA2D8}">
      <dgm:prSet/>
      <dgm:spPr/>
      <dgm:t>
        <a:bodyPr/>
        <a:lstStyle/>
        <a:p>
          <a:endParaRPr lang="es-ES" sz="2400"/>
        </a:p>
      </dgm:t>
    </dgm:pt>
    <dgm:pt modelId="{7A9E2237-2F4C-4B75-906F-6858F1F70A5D}" type="parTrans" cxnId="{E8782C73-92BE-405C-B57E-484FD7CCA2D8}">
      <dgm:prSet/>
      <dgm:spPr/>
      <dgm:t>
        <a:bodyPr/>
        <a:lstStyle/>
        <a:p>
          <a:endParaRPr lang="es-ES" sz="2400"/>
        </a:p>
      </dgm:t>
    </dgm:pt>
    <dgm:pt modelId="{219EE388-EEBB-4FAC-B99C-901CABE1C5A4}">
      <dgm:prSet phldrT="[Texto]" custT="1"/>
      <dgm:spPr/>
      <dgm:t>
        <a:bodyPr/>
        <a:lstStyle/>
        <a:p>
          <a:r>
            <a:rPr lang="es-PE" sz="1300" dirty="0" smtClean="0">
              <a:latin typeface="Calibri"/>
              <a:ea typeface="Calibri"/>
              <a:cs typeface="Calibri"/>
            </a:rPr>
            <a:t>Aplicación de: métodos, procedimientos, materiales, equipos y software a utilizar.</a:t>
          </a:r>
          <a:endParaRPr lang="es-ES" sz="1300" dirty="0">
            <a:latin typeface="Calibri"/>
            <a:ea typeface="Calibri"/>
            <a:cs typeface="Calibri"/>
          </a:endParaRPr>
        </a:p>
      </dgm:t>
    </dgm:pt>
    <dgm:pt modelId="{0C974C87-791F-49A2-8967-3BD9CCDBBC4D}" type="sibTrans" cxnId="{E4611875-00FC-4FC1-A589-39091E6A3213}">
      <dgm:prSet/>
      <dgm:spPr/>
      <dgm:t>
        <a:bodyPr/>
        <a:lstStyle/>
        <a:p>
          <a:endParaRPr lang="es-ES" sz="2400"/>
        </a:p>
      </dgm:t>
    </dgm:pt>
    <dgm:pt modelId="{902712AD-AB68-49D7-A7AD-570559C58E2D}" type="parTrans" cxnId="{E4611875-00FC-4FC1-A589-39091E6A3213}">
      <dgm:prSet/>
      <dgm:spPr/>
      <dgm:t>
        <a:bodyPr/>
        <a:lstStyle/>
        <a:p>
          <a:endParaRPr lang="es-ES" sz="2400"/>
        </a:p>
      </dgm:t>
    </dgm:pt>
    <dgm:pt modelId="{6CA3F68A-0ADE-48D1-BF4F-DE132CD52EE7}">
      <dgm:prSet phldrT="[Texto]" custT="1"/>
      <dgm:spPr/>
      <dgm:t>
        <a:bodyPr/>
        <a:lstStyle/>
        <a:p>
          <a:r>
            <a:rPr lang="es-ES" sz="2800" dirty="0" smtClean="0"/>
            <a:t>5</a:t>
          </a:r>
          <a:endParaRPr lang="es-ES" sz="2800" dirty="0"/>
        </a:p>
      </dgm:t>
    </dgm:pt>
    <dgm:pt modelId="{B1202058-05D8-405E-901D-DE730E3EC269}" type="sibTrans" cxnId="{26001FAC-6E7E-4BF8-82C4-A47F823B455C}">
      <dgm:prSet/>
      <dgm:spPr/>
      <dgm:t>
        <a:bodyPr/>
        <a:lstStyle/>
        <a:p>
          <a:endParaRPr lang="es-ES"/>
        </a:p>
      </dgm:t>
    </dgm:pt>
    <dgm:pt modelId="{BC333700-8827-42CC-B8B7-74E95B2D7B2B}" type="parTrans" cxnId="{26001FAC-6E7E-4BF8-82C4-A47F823B455C}">
      <dgm:prSet/>
      <dgm:spPr/>
      <dgm:t>
        <a:bodyPr/>
        <a:lstStyle/>
        <a:p>
          <a:endParaRPr lang="es-ES"/>
        </a:p>
      </dgm:t>
    </dgm:pt>
    <dgm:pt modelId="{4FD8F96A-EB6D-4656-8C98-915F756B834F}">
      <dgm:prSet phldrT="[Texto]" custT="1"/>
      <dgm:spPr/>
      <dgm:t>
        <a:bodyPr/>
        <a:lstStyle/>
        <a:p>
          <a:r>
            <a:rPr lang="es-ES" sz="2800" dirty="0" smtClean="0"/>
            <a:t>4</a:t>
          </a:r>
          <a:endParaRPr lang="es-ES" sz="2800" dirty="0"/>
        </a:p>
      </dgm:t>
    </dgm:pt>
    <dgm:pt modelId="{8D3638D3-D9F8-4120-8639-35D15C8FFD86}" type="sibTrans" cxnId="{ACC68FAB-A68F-4E81-AE5D-28073354A4AA}">
      <dgm:prSet/>
      <dgm:spPr/>
      <dgm:t>
        <a:bodyPr/>
        <a:lstStyle/>
        <a:p>
          <a:endParaRPr lang="es-ES" sz="2400"/>
        </a:p>
      </dgm:t>
    </dgm:pt>
    <dgm:pt modelId="{2ED3EEF2-BEFB-43A1-A24C-CE924D80FDBD}" type="parTrans" cxnId="{ACC68FAB-A68F-4E81-AE5D-28073354A4AA}">
      <dgm:prSet/>
      <dgm:spPr/>
      <dgm:t>
        <a:bodyPr/>
        <a:lstStyle/>
        <a:p>
          <a:endParaRPr lang="es-ES" sz="2400"/>
        </a:p>
      </dgm:t>
    </dgm:pt>
    <dgm:pt modelId="{8C1FDD0B-54A4-46BC-8CAE-EA3663E9A0B2}">
      <dgm:prSet phldrT="[Texto]" custT="1"/>
      <dgm:spPr/>
      <dgm:t>
        <a:bodyPr/>
        <a:lstStyle/>
        <a:p>
          <a:pPr rtl="0"/>
          <a:r>
            <a:rPr lang="es-ES" sz="1600" b="1" dirty="0" smtClean="0"/>
            <a:t>PRESENTACIÓN Y ANÁLISIS DE RESULTADOS</a:t>
          </a:r>
          <a:endParaRPr lang="es-ES" sz="1600" b="1" dirty="0"/>
        </a:p>
      </dgm:t>
    </dgm:pt>
    <dgm:pt modelId="{5989CED2-4FB2-4741-97BA-6A3D047B8A41}" type="sibTrans" cxnId="{D78BE055-EE4E-49A3-8E28-9EF9440FBBA3}">
      <dgm:prSet/>
      <dgm:spPr/>
      <dgm:t>
        <a:bodyPr/>
        <a:lstStyle/>
        <a:p>
          <a:endParaRPr lang="es-ES" sz="2400"/>
        </a:p>
      </dgm:t>
    </dgm:pt>
    <dgm:pt modelId="{3B718666-96BA-4EF6-A88B-C99581DDFA7F}" type="parTrans" cxnId="{D78BE055-EE4E-49A3-8E28-9EF9440FBBA3}">
      <dgm:prSet/>
      <dgm:spPr/>
      <dgm:t>
        <a:bodyPr/>
        <a:lstStyle/>
        <a:p>
          <a:endParaRPr lang="es-ES" sz="2400"/>
        </a:p>
      </dgm:t>
    </dgm:pt>
    <dgm:pt modelId="{D1613E52-C8CD-416B-A7DC-ED067D0D2898}">
      <dgm:prSet phldrT="[Texto]" custT="1"/>
      <dgm:spPr/>
      <dgm:t>
        <a:bodyPr/>
        <a:lstStyle/>
        <a:p>
          <a:pPr rtl="0"/>
          <a:r>
            <a:rPr lang="es-ES" sz="1400" dirty="0" smtClean="0">
              <a:latin typeface="Calibri"/>
              <a:ea typeface="Calibri"/>
              <a:cs typeface="Calibri"/>
            </a:rPr>
            <a:t> </a:t>
          </a:r>
          <a:r>
            <a:rPr lang="es-ES" sz="1300" dirty="0" smtClean="0">
              <a:latin typeface="Calibri"/>
              <a:ea typeface="Calibri"/>
              <a:cs typeface="Calibri"/>
            </a:rPr>
            <a:t>Presentación </a:t>
          </a:r>
          <a:r>
            <a:rPr lang="es-ES" sz="1300" dirty="0" smtClean="0">
              <a:latin typeface="Calibri"/>
              <a:ea typeface="Calibri"/>
              <a:cs typeface="Calibri"/>
            </a:rPr>
            <a:t>de resultados obtenidos en el formato que corresponda</a:t>
          </a:r>
          <a:endParaRPr lang="es-ES" sz="1300" dirty="0">
            <a:latin typeface="Calibri"/>
            <a:ea typeface="Calibri"/>
            <a:cs typeface="Calibri"/>
          </a:endParaRPr>
        </a:p>
      </dgm:t>
    </dgm:pt>
    <dgm:pt modelId="{1FC39190-B105-468A-9BA0-FC118A675BBE}" type="parTrans" cxnId="{48E44599-1020-4BAE-97B8-42403976238C}">
      <dgm:prSet/>
      <dgm:spPr/>
      <dgm:t>
        <a:bodyPr/>
        <a:lstStyle/>
        <a:p>
          <a:endParaRPr lang="es-ES"/>
        </a:p>
      </dgm:t>
    </dgm:pt>
    <dgm:pt modelId="{759D32AA-AE70-4B34-87A1-D87426584106}" type="sibTrans" cxnId="{48E44599-1020-4BAE-97B8-42403976238C}">
      <dgm:prSet/>
      <dgm:spPr/>
      <dgm:t>
        <a:bodyPr/>
        <a:lstStyle/>
        <a:p>
          <a:endParaRPr lang="es-ES"/>
        </a:p>
      </dgm:t>
    </dgm:pt>
    <dgm:pt modelId="{D3E5000B-4F7D-4A7A-9FCB-54DB26B4441D}">
      <dgm:prSet custT="1"/>
      <dgm:spPr/>
      <dgm:t>
        <a:bodyPr/>
        <a:lstStyle/>
        <a:p>
          <a:pPr rtl="0"/>
          <a:r>
            <a:rPr lang="es-ES" sz="1600" b="1" dirty="0" smtClean="0"/>
            <a:t>CONCLUSIONES </a:t>
          </a:r>
          <a:endParaRPr lang="es-ES" sz="1600" b="1" dirty="0"/>
        </a:p>
      </dgm:t>
    </dgm:pt>
    <dgm:pt modelId="{AC4956AB-5601-4F0B-9D66-98CBD2581E36}" type="parTrans" cxnId="{F7BD69FA-BE69-49B6-84BC-398E9EECC4DE}">
      <dgm:prSet/>
      <dgm:spPr/>
      <dgm:t>
        <a:bodyPr/>
        <a:lstStyle/>
        <a:p>
          <a:endParaRPr lang="es-ES"/>
        </a:p>
      </dgm:t>
    </dgm:pt>
    <dgm:pt modelId="{C1FB902E-40DF-404D-B8A0-8CF9AD0A0212}" type="sibTrans" cxnId="{F7BD69FA-BE69-49B6-84BC-398E9EECC4DE}">
      <dgm:prSet/>
      <dgm:spPr/>
      <dgm:t>
        <a:bodyPr/>
        <a:lstStyle/>
        <a:p>
          <a:endParaRPr lang="es-ES"/>
        </a:p>
      </dgm:t>
    </dgm:pt>
    <dgm:pt modelId="{C0CC1710-8756-4ECF-8D10-86920D61DB67}">
      <dgm:prSet/>
      <dgm:spPr/>
      <dgm:t>
        <a:bodyPr/>
        <a:lstStyle/>
        <a:p>
          <a:pPr rtl="0"/>
          <a:r>
            <a:rPr lang="es-ES" b="1" dirty="0" smtClean="0"/>
            <a:t>6</a:t>
          </a:r>
          <a:endParaRPr lang="es-ES" b="1" dirty="0"/>
        </a:p>
      </dgm:t>
    </dgm:pt>
    <dgm:pt modelId="{740E6063-2740-46EE-BD83-2DAF4976F6EE}" type="parTrans" cxnId="{ED4FAB7B-2485-4160-9771-AEC34BF88B28}">
      <dgm:prSet/>
      <dgm:spPr/>
      <dgm:t>
        <a:bodyPr/>
        <a:lstStyle/>
        <a:p>
          <a:endParaRPr lang="es-ES"/>
        </a:p>
      </dgm:t>
    </dgm:pt>
    <dgm:pt modelId="{DC382C5D-0338-4A28-BD0C-4A551E00FDD4}" type="sibTrans" cxnId="{ED4FAB7B-2485-4160-9771-AEC34BF88B28}">
      <dgm:prSet/>
      <dgm:spPr/>
      <dgm:t>
        <a:bodyPr/>
        <a:lstStyle/>
        <a:p>
          <a:endParaRPr lang="es-ES"/>
        </a:p>
      </dgm:t>
    </dgm:pt>
    <dgm:pt modelId="{287BBDE9-E32C-455B-9407-D52866613D2D}">
      <dgm:prSet custT="1"/>
      <dgm:spPr/>
      <dgm:t>
        <a:bodyPr/>
        <a:lstStyle/>
        <a:p>
          <a:pPr rtl="0"/>
          <a:r>
            <a:rPr lang="es-ES" sz="1600" b="1" dirty="0" smtClean="0"/>
            <a:t>ESTÁNDARES Y RESTRICCIONES MÚLTIPLES</a:t>
          </a:r>
          <a:endParaRPr lang="es-ES" sz="1600" b="1" dirty="0"/>
        </a:p>
      </dgm:t>
    </dgm:pt>
    <dgm:pt modelId="{8C515743-9837-436E-8567-3BFD025C3DA1}" type="parTrans" cxnId="{250E3A99-FD40-4449-BDB3-F35C95B94216}">
      <dgm:prSet/>
      <dgm:spPr/>
      <dgm:t>
        <a:bodyPr/>
        <a:lstStyle/>
        <a:p>
          <a:endParaRPr lang="es-ES"/>
        </a:p>
      </dgm:t>
    </dgm:pt>
    <dgm:pt modelId="{5142D0BC-8D14-4C1B-B9E7-0C4F4EC4CBEF}" type="sibTrans" cxnId="{250E3A99-FD40-4449-BDB3-F35C95B94216}">
      <dgm:prSet/>
      <dgm:spPr/>
      <dgm:t>
        <a:bodyPr/>
        <a:lstStyle/>
        <a:p>
          <a:endParaRPr lang="es-ES"/>
        </a:p>
      </dgm:t>
    </dgm:pt>
    <dgm:pt modelId="{36267354-F81A-464E-A3A1-60023D771DED}">
      <dgm:prSet custT="1"/>
      <dgm:spPr/>
      <dgm:t>
        <a:bodyPr/>
        <a:lstStyle/>
        <a:p>
          <a:pPr rtl="0"/>
          <a:r>
            <a:rPr lang="es-ES" sz="1300" dirty="0" smtClean="0">
              <a:latin typeface="Calibri"/>
              <a:ea typeface="Calibri"/>
              <a:cs typeface="Calibri"/>
            </a:rPr>
            <a:t>Normas y/o estándares</a:t>
          </a:r>
          <a:endParaRPr lang="es-ES" sz="1300" dirty="0">
            <a:latin typeface="Calibri"/>
            <a:ea typeface="Calibri"/>
            <a:cs typeface="Calibri"/>
          </a:endParaRPr>
        </a:p>
      </dgm:t>
    </dgm:pt>
    <dgm:pt modelId="{ACFB6E9F-4F58-4EA2-A88D-43D4EC426D3D}" type="parTrans" cxnId="{AF26A097-312E-4AB6-842D-FCDD48E48DEE}">
      <dgm:prSet/>
      <dgm:spPr/>
      <dgm:t>
        <a:bodyPr/>
        <a:lstStyle/>
        <a:p>
          <a:endParaRPr lang="es-ES"/>
        </a:p>
      </dgm:t>
    </dgm:pt>
    <dgm:pt modelId="{BB072EFC-9093-4315-8768-7CBB34030069}" type="sibTrans" cxnId="{AF26A097-312E-4AB6-842D-FCDD48E48DEE}">
      <dgm:prSet/>
      <dgm:spPr/>
      <dgm:t>
        <a:bodyPr/>
        <a:lstStyle/>
        <a:p>
          <a:endParaRPr lang="es-ES"/>
        </a:p>
      </dgm:t>
    </dgm:pt>
    <dgm:pt modelId="{7CC55ED0-3B64-4883-B7E7-45F1A3E0CA40}">
      <dgm:prSet custT="1"/>
      <dgm:spPr/>
      <dgm:t>
        <a:bodyPr/>
        <a:lstStyle/>
        <a:p>
          <a:pPr rtl="0"/>
          <a:r>
            <a:rPr lang="es-ES" sz="1300" dirty="0" smtClean="0">
              <a:latin typeface="Calibri"/>
              <a:ea typeface="Calibri"/>
              <a:cs typeface="Calibri"/>
            </a:rPr>
            <a:t>Restricciones múltiples para el desarrollo del proyecto</a:t>
          </a:r>
          <a:endParaRPr lang="es-ES" sz="1300" dirty="0">
            <a:latin typeface="Calibri"/>
            <a:ea typeface="Calibri"/>
            <a:cs typeface="Calibri"/>
          </a:endParaRPr>
        </a:p>
      </dgm:t>
    </dgm:pt>
    <dgm:pt modelId="{7C926163-8D8B-401A-B40D-0DCC24811110}" type="parTrans" cxnId="{16150A80-C8ED-4934-AA30-33DF3020E0BB}">
      <dgm:prSet/>
      <dgm:spPr/>
      <dgm:t>
        <a:bodyPr/>
        <a:lstStyle/>
        <a:p>
          <a:endParaRPr lang="es-ES"/>
        </a:p>
      </dgm:t>
    </dgm:pt>
    <dgm:pt modelId="{D925EC29-1754-4BEF-ACDC-684A5F4216F3}" type="sibTrans" cxnId="{16150A80-C8ED-4934-AA30-33DF3020E0BB}">
      <dgm:prSet/>
      <dgm:spPr/>
      <dgm:t>
        <a:bodyPr/>
        <a:lstStyle/>
        <a:p>
          <a:endParaRPr lang="es-ES"/>
        </a:p>
      </dgm:t>
    </dgm:pt>
    <dgm:pt modelId="{B8C257E2-4973-4D75-BDC6-0068C504F5A1}" type="pres">
      <dgm:prSet presAssocID="{27C69BD3-FE45-4C92-B947-0C6A1202F5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25C145D-7D73-4BE7-9971-15C43BBD4D62}" type="pres">
      <dgm:prSet presAssocID="{C58FDCB1-F4ED-4ACB-8F11-95686F76D832}" presName="composite" presStyleCnt="0"/>
      <dgm:spPr/>
      <dgm:t>
        <a:bodyPr/>
        <a:lstStyle/>
        <a:p>
          <a:endParaRPr lang="es-ES"/>
        </a:p>
      </dgm:t>
    </dgm:pt>
    <dgm:pt modelId="{26846D55-EA80-4CBE-AD21-09AFD071FB7D}" type="pres">
      <dgm:prSet presAssocID="{C58FDCB1-F4ED-4ACB-8F11-95686F76D832}" presName="parentText" presStyleLbl="alignNode1" presStyleIdx="0" presStyleCnt="6" custLinFactNeighborX="1239" custLinFactNeighborY="-543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6C4E77-09F2-4CD7-B7BA-A4554576D3BA}" type="pres">
      <dgm:prSet presAssocID="{C58FDCB1-F4ED-4ACB-8F11-95686F76D832}" presName="descendantText" presStyleLbl="alignAcc1" presStyleIdx="0" presStyleCnt="6" custScaleY="100000" custLinFactNeighborY="-835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8CB92A-1B10-4548-A3DC-6521BD0AC917}" type="pres">
      <dgm:prSet presAssocID="{A0B92A7B-DD63-45E7-A3B2-EEF658000F43}" presName="sp" presStyleCnt="0"/>
      <dgm:spPr/>
      <dgm:t>
        <a:bodyPr/>
        <a:lstStyle/>
        <a:p>
          <a:endParaRPr lang="es-ES"/>
        </a:p>
      </dgm:t>
    </dgm:pt>
    <dgm:pt modelId="{1E8D32F0-73D7-4FEF-830A-E686BCBC255E}" type="pres">
      <dgm:prSet presAssocID="{B2E6ED1A-8807-4855-9A79-5B9B2E450990}" presName="composite" presStyleCnt="0"/>
      <dgm:spPr/>
      <dgm:t>
        <a:bodyPr/>
        <a:lstStyle/>
        <a:p>
          <a:endParaRPr lang="es-ES"/>
        </a:p>
      </dgm:t>
    </dgm:pt>
    <dgm:pt modelId="{61288526-A7E3-4A7A-B2CB-6D46C9CCF42D}" type="pres">
      <dgm:prSet presAssocID="{B2E6ED1A-8807-4855-9A79-5B9B2E450990}" presName="parentText" presStyleLbl="alignNode1" presStyleIdx="1" presStyleCnt="6" custLinFactNeighborX="1239" custLinFactNeighborY="-1485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6B2203-4DB5-4BD4-ACA6-754138B40AEB}" type="pres">
      <dgm:prSet presAssocID="{B2E6ED1A-8807-4855-9A79-5B9B2E450990}" presName="descendantText" presStyleLbl="alignAcc1" presStyleIdx="1" presStyleCnt="6" custScaleY="137756" custLinFactNeighborX="167" custLinFactNeighborY="-221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9AD75C-CE8D-4F41-928F-735369D61F06}" type="pres">
      <dgm:prSet presAssocID="{6EC8809E-ED3D-49C2-A40C-A57BBFC7396A}" presName="sp" presStyleCnt="0"/>
      <dgm:spPr/>
      <dgm:t>
        <a:bodyPr/>
        <a:lstStyle/>
        <a:p>
          <a:endParaRPr lang="es-ES"/>
        </a:p>
      </dgm:t>
    </dgm:pt>
    <dgm:pt modelId="{6DD118DE-7002-403E-9632-40090B130D75}" type="pres">
      <dgm:prSet presAssocID="{F1F335AF-43BB-4C04-890F-5E9BDD8BF769}" presName="composite" presStyleCnt="0"/>
      <dgm:spPr/>
      <dgm:t>
        <a:bodyPr/>
        <a:lstStyle/>
        <a:p>
          <a:endParaRPr lang="es-ES"/>
        </a:p>
      </dgm:t>
    </dgm:pt>
    <dgm:pt modelId="{BB26A08D-702D-44FC-9280-17E7FD5B3CDF}" type="pres">
      <dgm:prSet presAssocID="{F1F335AF-43BB-4C04-890F-5E9BDD8BF769}" presName="parentText" presStyleLbl="alignNode1" presStyleIdx="2" presStyleCnt="6" custLinFactNeighborX="1239" custLinFactNeighborY="-2339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E26E45-7A95-463A-9AD4-AEE6077310D0}" type="pres">
      <dgm:prSet presAssocID="{F1F335AF-43BB-4C04-890F-5E9BDD8BF769}" presName="descendantText" presStyleLbl="alignAcc1" presStyleIdx="2" presStyleCnt="6" custScaleY="85856" custLinFactNeighborX="471" custLinFactNeighborY="-2083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095954-913E-4895-B9D1-8B17D77F803E}" type="pres">
      <dgm:prSet presAssocID="{A655CCEC-4733-4BA1-9139-55E13A631D00}" presName="sp" presStyleCnt="0"/>
      <dgm:spPr/>
      <dgm:t>
        <a:bodyPr/>
        <a:lstStyle/>
        <a:p>
          <a:endParaRPr lang="es-ES"/>
        </a:p>
      </dgm:t>
    </dgm:pt>
    <dgm:pt modelId="{91FBAE62-C3F1-48EA-9B82-C8AEB7F66755}" type="pres">
      <dgm:prSet presAssocID="{4FD8F96A-EB6D-4656-8C98-915F756B834F}" presName="composite" presStyleCnt="0"/>
      <dgm:spPr/>
      <dgm:t>
        <a:bodyPr/>
        <a:lstStyle/>
        <a:p>
          <a:endParaRPr lang="es-ES"/>
        </a:p>
      </dgm:t>
    </dgm:pt>
    <dgm:pt modelId="{C262FCB0-6E5D-4106-A10C-4DDF17312229}" type="pres">
      <dgm:prSet presAssocID="{4FD8F96A-EB6D-4656-8C98-915F756B834F}" presName="parentText" presStyleLbl="alignNode1" presStyleIdx="3" presStyleCnt="6" custLinFactNeighborX="2478" custLinFactNeighborY="-3636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5D94CD-14E7-4F21-B4F9-E50520A52C4B}" type="pres">
      <dgm:prSet presAssocID="{4FD8F96A-EB6D-4656-8C98-915F756B834F}" presName="descendantText" presStyleLbl="alignAcc1" presStyleIdx="3" presStyleCnt="6" custScaleY="104583" custLinFactNeighborX="381" custLinFactNeighborY="-4800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DB0382-7068-4B82-A501-F40240E67372}" type="pres">
      <dgm:prSet presAssocID="{8D3638D3-D9F8-4120-8639-35D15C8FFD86}" presName="sp" presStyleCnt="0"/>
      <dgm:spPr/>
      <dgm:t>
        <a:bodyPr/>
        <a:lstStyle/>
        <a:p>
          <a:endParaRPr lang="es-ES"/>
        </a:p>
      </dgm:t>
    </dgm:pt>
    <dgm:pt modelId="{85D760B3-DB50-440F-A12E-2052CEF70EF9}" type="pres">
      <dgm:prSet presAssocID="{6CA3F68A-0ADE-48D1-BF4F-DE132CD52EE7}" presName="composite" presStyleCnt="0"/>
      <dgm:spPr/>
      <dgm:t>
        <a:bodyPr/>
        <a:lstStyle/>
        <a:p>
          <a:endParaRPr lang="es-ES"/>
        </a:p>
      </dgm:t>
    </dgm:pt>
    <dgm:pt modelId="{7ACB6FCB-E0FF-460B-9341-F33536687C25}" type="pres">
      <dgm:prSet presAssocID="{6CA3F68A-0ADE-48D1-BF4F-DE132CD52EE7}" presName="parentText" presStyleLbl="alignNode1" presStyleIdx="4" presStyleCnt="6" custLinFactNeighborX="2479" custLinFactNeighborY="-4590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34ECC6-0E65-4CFB-8275-20CF3B76A6C3}" type="pres">
      <dgm:prSet presAssocID="{6CA3F68A-0ADE-48D1-BF4F-DE132CD52EE7}" presName="descendantText" presStyleLbl="alignAcc1" presStyleIdx="4" presStyleCnt="6" custLinFactNeighborX="464" custLinFactNeighborY="-6658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A4ED32-4FAE-492D-8732-E60CCB4A9038}" type="pres">
      <dgm:prSet presAssocID="{B1202058-05D8-405E-901D-DE730E3EC269}" presName="sp" presStyleCnt="0"/>
      <dgm:spPr/>
    </dgm:pt>
    <dgm:pt modelId="{0588A15A-E1AC-47AA-952F-7F121519D6AB}" type="pres">
      <dgm:prSet presAssocID="{C0CC1710-8756-4ECF-8D10-86920D61DB67}" presName="composite" presStyleCnt="0"/>
      <dgm:spPr/>
    </dgm:pt>
    <dgm:pt modelId="{F5E5289C-5CA6-4B25-829D-D69EBDCAB4D1}" type="pres">
      <dgm:prSet presAssocID="{C0CC1710-8756-4ECF-8D10-86920D61DB67}" presName="parentText" presStyleLbl="alignNode1" presStyleIdx="5" presStyleCnt="6" custLinFactNeighborX="3472" custLinFactNeighborY="-5650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B0D72E-02D4-47A4-85C4-DA34B0972F4D}" type="pres">
      <dgm:prSet presAssocID="{C0CC1710-8756-4ECF-8D10-86920D61DB67}" presName="descendantText" presStyleLbl="alignAcc1" presStyleIdx="5" presStyleCnt="6" custScaleY="137593" custLinFactNeighborX="381" custLinFactNeighborY="-8614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7F6A8D4-73A1-4F4D-A1A3-23CFD0B44B56}" type="presOf" srcId="{9C9032B1-BE08-4DEA-B033-BB2D55C671A6}" destId="{B5E26E45-7A95-463A-9AD4-AEE6077310D0}" srcOrd="0" destOrd="0" presId="urn:microsoft.com/office/officeart/2005/8/layout/chevron2"/>
    <dgm:cxn modelId="{39801973-F440-4546-909A-A03DDEB6562A}" type="presOf" srcId="{01B02074-F755-4BE1-97E1-868725D3C86E}" destId="{866C4E77-09F2-4CD7-B7BA-A4554576D3BA}" srcOrd="0" destOrd="2" presId="urn:microsoft.com/office/officeart/2005/8/layout/chevron2"/>
    <dgm:cxn modelId="{3BDB746D-9FAC-4FE9-BC9F-831C541019E5}" type="presOf" srcId="{F1F335AF-43BB-4C04-890F-5E9BDD8BF769}" destId="{BB26A08D-702D-44FC-9280-17E7FD5B3CDF}" srcOrd="0" destOrd="0" presId="urn:microsoft.com/office/officeart/2005/8/layout/chevron2"/>
    <dgm:cxn modelId="{A53D08DD-303E-4520-9591-369B553B6EA7}" type="presOf" srcId="{7CC55ED0-3B64-4883-B7E7-45F1A3E0CA40}" destId="{7BB0D72E-02D4-47A4-85C4-DA34B0972F4D}" srcOrd="0" destOrd="2" presId="urn:microsoft.com/office/officeart/2005/8/layout/chevron2"/>
    <dgm:cxn modelId="{D78BE055-EE4E-49A3-8E28-9EF9440FBBA3}" srcId="{4FD8F96A-EB6D-4656-8C98-915F756B834F}" destId="{8C1FDD0B-54A4-46BC-8CAE-EA3663E9A0B2}" srcOrd="0" destOrd="0" parTransId="{3B718666-96BA-4EF6-A88B-C99581DDFA7F}" sibTransId="{5989CED2-4FB2-4741-97BA-6A3D047B8A41}"/>
    <dgm:cxn modelId="{CAF0C3F5-79C6-42AC-AD09-71BCCFD225E8}" srcId="{D676A4E0-B296-41BC-BD87-8AE10A17D460}" destId="{40D6DA2F-EDF6-42C6-BFF0-B1DE6F4D124B}" srcOrd="0" destOrd="0" parTransId="{31CBFFFB-E648-4D79-A713-02F5D2463D99}" sibTransId="{27EF1149-E2F5-418F-88EF-BE470DCB1F22}"/>
    <dgm:cxn modelId="{26001FAC-6E7E-4BF8-82C4-A47F823B455C}" srcId="{27C69BD3-FE45-4C92-B947-0C6A1202F562}" destId="{6CA3F68A-0ADE-48D1-BF4F-DE132CD52EE7}" srcOrd="4" destOrd="0" parTransId="{BC333700-8827-42CC-B8B7-74E95B2D7B2B}" sibTransId="{B1202058-05D8-405E-901D-DE730E3EC269}"/>
    <dgm:cxn modelId="{EB4176C8-5953-4081-A671-9AC3032855F8}" type="presOf" srcId="{40D6DA2F-EDF6-42C6-BFF0-B1DE6F4D124B}" destId="{866C4E77-09F2-4CD7-B7BA-A4554576D3BA}" srcOrd="0" destOrd="1" presId="urn:microsoft.com/office/officeart/2005/8/layout/chevron2"/>
    <dgm:cxn modelId="{ED4FAB7B-2485-4160-9771-AEC34BF88B28}" srcId="{27C69BD3-FE45-4C92-B947-0C6A1202F562}" destId="{C0CC1710-8756-4ECF-8D10-86920D61DB67}" srcOrd="5" destOrd="0" parTransId="{740E6063-2740-46EE-BD83-2DAF4976F6EE}" sibTransId="{DC382C5D-0338-4A28-BD0C-4A551E00FDD4}"/>
    <dgm:cxn modelId="{60A6BDA8-BAE1-4424-93FE-115D459750D7}" srcId="{C58FDCB1-F4ED-4ACB-8F11-95686F76D832}" destId="{D676A4E0-B296-41BC-BD87-8AE10A17D460}" srcOrd="0" destOrd="0" parTransId="{6E15B865-8590-40BB-86E7-174453D487B0}" sibTransId="{FE599E59-DF3C-4C60-80F0-29FCBC616DC4}"/>
    <dgm:cxn modelId="{161ACF37-8622-4017-AB62-FD8D13A6737A}" srcId="{AE1886D8-9AE0-4001-BE3C-619EEE4C92E6}" destId="{45710D20-FF11-432D-B654-0CF45F142B40}" srcOrd="2" destOrd="0" parTransId="{8BE1C5E1-501A-4389-B4A6-AD37A9224C13}" sibTransId="{F596D88E-B9DB-4DAA-89AA-75E39F6626DF}"/>
    <dgm:cxn modelId="{46B779CA-B234-43C1-B649-552E28D2FC36}" type="presOf" srcId="{45710D20-FF11-432D-B654-0CF45F142B40}" destId="{C16B2203-4DB5-4BD4-ACA6-754138B40AEB}" srcOrd="0" destOrd="3" presId="urn:microsoft.com/office/officeart/2005/8/layout/chevron2"/>
    <dgm:cxn modelId="{355CBC07-1C1C-4F6E-8C0C-80300AE81DE5}" srcId="{AE1886D8-9AE0-4001-BE3C-619EEE4C92E6}" destId="{24072963-328F-4DBE-8EA0-98B7FE6EF3E1}" srcOrd="1" destOrd="0" parTransId="{B9D167F0-9FD9-4DDD-B0FA-7708D4E63234}" sibTransId="{782546C4-3C23-4D2D-B784-AC2322C519E9}"/>
    <dgm:cxn modelId="{93EB15E3-52B0-4355-928D-96DD9184E571}" type="presOf" srcId="{4FD8F96A-EB6D-4656-8C98-915F756B834F}" destId="{C262FCB0-6E5D-4106-A10C-4DDF17312229}" srcOrd="0" destOrd="0" presId="urn:microsoft.com/office/officeart/2005/8/layout/chevron2"/>
    <dgm:cxn modelId="{3E832896-7D42-4EB9-B035-54CAE137285A}" type="presOf" srcId="{B2E6ED1A-8807-4855-9A79-5B9B2E450990}" destId="{61288526-A7E3-4A7A-B2CB-6D46C9CCF42D}" srcOrd="0" destOrd="0" presId="urn:microsoft.com/office/officeart/2005/8/layout/chevron2"/>
    <dgm:cxn modelId="{250E3A99-FD40-4449-BDB3-F35C95B94216}" srcId="{C0CC1710-8756-4ECF-8D10-86920D61DB67}" destId="{287BBDE9-E32C-455B-9407-D52866613D2D}" srcOrd="0" destOrd="0" parTransId="{8C515743-9837-436E-8567-3BFD025C3DA1}" sibTransId="{5142D0BC-8D14-4C1B-B9E7-0C4F4EC4CBEF}"/>
    <dgm:cxn modelId="{B6FEF6AB-2FCB-419B-9A65-F6FFF9BA46E4}" srcId="{27C69BD3-FE45-4C92-B947-0C6A1202F562}" destId="{F1F335AF-43BB-4C04-890F-5E9BDD8BF769}" srcOrd="2" destOrd="0" parTransId="{923C2462-208C-48FC-BEE5-8DECFCFA4A2B}" sibTransId="{A655CCEC-4733-4BA1-9139-55E13A631D00}"/>
    <dgm:cxn modelId="{B6FF9B07-90B6-46B9-9D2D-5F751E2EE976}" srcId="{27C69BD3-FE45-4C92-B947-0C6A1202F562}" destId="{B2E6ED1A-8807-4855-9A79-5B9B2E450990}" srcOrd="1" destOrd="0" parTransId="{667DC374-283B-4114-9647-D18FDE4E0240}" sibTransId="{6EC8809E-ED3D-49C2-A40C-A57BBFC7396A}"/>
    <dgm:cxn modelId="{4EB6C757-21B6-4D0E-A41D-D442582B3603}" type="presOf" srcId="{D676A4E0-B296-41BC-BD87-8AE10A17D460}" destId="{866C4E77-09F2-4CD7-B7BA-A4554576D3BA}" srcOrd="0" destOrd="0" presId="urn:microsoft.com/office/officeart/2005/8/layout/chevron2"/>
    <dgm:cxn modelId="{5C07115A-DD2A-4F72-9D51-2F30CB5836C0}" type="presOf" srcId="{D1613E52-C8CD-416B-A7DC-ED067D0D2898}" destId="{405D94CD-14E7-4F21-B4F9-E50520A52C4B}" srcOrd="0" destOrd="1" presId="urn:microsoft.com/office/officeart/2005/8/layout/chevron2"/>
    <dgm:cxn modelId="{19D413DC-F836-41D8-B855-E048FC6EA915}" type="presOf" srcId="{AE1886D8-9AE0-4001-BE3C-619EEE4C92E6}" destId="{C16B2203-4DB5-4BD4-ACA6-754138B40AEB}" srcOrd="0" destOrd="0" presId="urn:microsoft.com/office/officeart/2005/8/layout/chevron2"/>
    <dgm:cxn modelId="{ACC68FAB-A68F-4E81-AE5D-28073354A4AA}" srcId="{27C69BD3-FE45-4C92-B947-0C6A1202F562}" destId="{4FD8F96A-EB6D-4656-8C98-915F756B834F}" srcOrd="3" destOrd="0" parTransId="{2ED3EEF2-BEFB-43A1-A24C-CE924D80FDBD}" sibTransId="{8D3638D3-D9F8-4120-8639-35D15C8FFD86}"/>
    <dgm:cxn modelId="{1862D803-00B4-40E9-978F-C11DE7015DFC}" type="presOf" srcId="{219EE388-EEBB-4FAC-B99C-901CABE1C5A4}" destId="{B5E26E45-7A95-463A-9AD4-AEE6077310D0}" srcOrd="0" destOrd="1" presId="urn:microsoft.com/office/officeart/2005/8/layout/chevron2"/>
    <dgm:cxn modelId="{43C60FAE-CC3E-49A3-A1A2-CB4EE6ADBF75}" type="presOf" srcId="{24072963-328F-4DBE-8EA0-98B7FE6EF3E1}" destId="{C16B2203-4DB5-4BD4-ACA6-754138B40AEB}" srcOrd="0" destOrd="2" presId="urn:microsoft.com/office/officeart/2005/8/layout/chevron2"/>
    <dgm:cxn modelId="{560CEE76-0F24-482C-8774-A5095458DF41}" srcId="{AE1886D8-9AE0-4001-BE3C-619EEE4C92E6}" destId="{0C6997DF-6A7A-4AD1-907A-7F7E5C8CBBE9}" srcOrd="0" destOrd="0" parTransId="{51366E9A-812E-4A27-A75F-7078E2DD3D2A}" sibTransId="{5819518E-DF53-4DC3-A264-9F66EFE5F1EB}"/>
    <dgm:cxn modelId="{9DBC39F9-A425-42F5-A617-2B4E3A98135C}" type="presOf" srcId="{36267354-F81A-464E-A3A1-60023D771DED}" destId="{7BB0D72E-02D4-47A4-85C4-DA34B0972F4D}" srcOrd="0" destOrd="1" presId="urn:microsoft.com/office/officeart/2005/8/layout/chevron2"/>
    <dgm:cxn modelId="{E4611875-00FC-4FC1-A589-39091E6A3213}" srcId="{9C9032B1-BE08-4DEA-B033-BB2D55C671A6}" destId="{219EE388-EEBB-4FAC-B99C-901CABE1C5A4}" srcOrd="0" destOrd="0" parTransId="{902712AD-AB68-49D7-A7AD-570559C58E2D}" sibTransId="{0C974C87-791F-49A2-8967-3BD9CCDBBC4D}"/>
    <dgm:cxn modelId="{09356BA5-5CD3-4FCF-9931-F337B69AEA67}" type="presOf" srcId="{6CA3F68A-0ADE-48D1-BF4F-DE132CD52EE7}" destId="{7ACB6FCB-E0FF-460B-9341-F33536687C25}" srcOrd="0" destOrd="0" presId="urn:microsoft.com/office/officeart/2005/8/layout/chevron2"/>
    <dgm:cxn modelId="{48E44599-1020-4BAE-97B8-42403976238C}" srcId="{4FD8F96A-EB6D-4656-8C98-915F756B834F}" destId="{D1613E52-C8CD-416B-A7DC-ED067D0D2898}" srcOrd="1" destOrd="0" parTransId="{1FC39190-B105-468A-9BA0-FC118A675BBE}" sibTransId="{759D32AA-AE70-4B34-87A1-D87426584106}"/>
    <dgm:cxn modelId="{F7BD69FA-BE69-49B6-84BC-398E9EECC4DE}" srcId="{6CA3F68A-0ADE-48D1-BF4F-DE132CD52EE7}" destId="{D3E5000B-4F7D-4A7A-9FCB-54DB26B4441D}" srcOrd="0" destOrd="0" parTransId="{AC4956AB-5601-4F0B-9D66-98CBD2581E36}" sibTransId="{C1FB902E-40DF-404D-B8A0-8CF9AD0A0212}"/>
    <dgm:cxn modelId="{845225DF-1412-43A0-AE67-5A76B3A2157B}" type="presOf" srcId="{27C69BD3-FE45-4C92-B947-0C6A1202F562}" destId="{B8C257E2-4973-4D75-BDC6-0068C504F5A1}" srcOrd="0" destOrd="0" presId="urn:microsoft.com/office/officeart/2005/8/layout/chevron2"/>
    <dgm:cxn modelId="{A676124E-098D-4DED-8304-F99D1E88D2AD}" type="presOf" srcId="{C0CC1710-8756-4ECF-8D10-86920D61DB67}" destId="{F5E5289C-5CA6-4B25-829D-D69EBDCAB4D1}" srcOrd="0" destOrd="0" presId="urn:microsoft.com/office/officeart/2005/8/layout/chevron2"/>
    <dgm:cxn modelId="{A54463F9-72DF-4CC0-ACD2-5C09B9982022}" srcId="{27C69BD3-FE45-4C92-B947-0C6A1202F562}" destId="{C58FDCB1-F4ED-4ACB-8F11-95686F76D832}" srcOrd="0" destOrd="0" parTransId="{42DF5DB4-50D1-40A1-BBF6-A72449F0D4CD}" sibTransId="{A0B92A7B-DD63-45E7-A3B2-EEF658000F43}"/>
    <dgm:cxn modelId="{DFC531C6-E7D0-48E8-8282-032FFCAFFA4B}" srcId="{D676A4E0-B296-41BC-BD87-8AE10A17D460}" destId="{01B02074-F755-4BE1-97E1-868725D3C86E}" srcOrd="1" destOrd="0" parTransId="{827F0D27-F496-42BA-A37C-631FFE02A535}" sibTransId="{E07B73A4-AC86-4F93-95A0-E3442E8BB1FD}"/>
    <dgm:cxn modelId="{BB027A40-124B-403E-8F85-ABAE22A0A572}" type="presOf" srcId="{8C1FDD0B-54A4-46BC-8CAE-EA3663E9A0B2}" destId="{405D94CD-14E7-4F21-B4F9-E50520A52C4B}" srcOrd="0" destOrd="0" presId="urn:microsoft.com/office/officeart/2005/8/layout/chevron2"/>
    <dgm:cxn modelId="{AF26A097-312E-4AB6-842D-FCDD48E48DEE}" srcId="{C0CC1710-8756-4ECF-8D10-86920D61DB67}" destId="{36267354-F81A-464E-A3A1-60023D771DED}" srcOrd="1" destOrd="0" parTransId="{ACFB6E9F-4F58-4EA2-A88D-43D4EC426D3D}" sibTransId="{BB072EFC-9093-4315-8768-7CBB34030069}"/>
    <dgm:cxn modelId="{5F2D7177-A093-430B-96FA-D9D0A9C3285F}" srcId="{B2E6ED1A-8807-4855-9A79-5B9B2E450990}" destId="{AE1886D8-9AE0-4001-BE3C-619EEE4C92E6}" srcOrd="0" destOrd="0" parTransId="{BE77D49B-5195-4B1E-BEE3-725AEC5D459A}" sibTransId="{17B0F842-0962-49B7-A2D1-29DBAA6C2E9A}"/>
    <dgm:cxn modelId="{3F050A7E-65BA-4853-A4C5-433B052FC9F4}" type="presOf" srcId="{0C6997DF-6A7A-4AD1-907A-7F7E5C8CBBE9}" destId="{C16B2203-4DB5-4BD4-ACA6-754138B40AEB}" srcOrd="0" destOrd="1" presId="urn:microsoft.com/office/officeart/2005/8/layout/chevron2"/>
    <dgm:cxn modelId="{E8782C73-92BE-405C-B57E-484FD7CCA2D8}" srcId="{F1F335AF-43BB-4C04-890F-5E9BDD8BF769}" destId="{9C9032B1-BE08-4DEA-B033-BB2D55C671A6}" srcOrd="0" destOrd="0" parTransId="{7A9E2237-2F4C-4B75-906F-6858F1F70A5D}" sibTransId="{42DB972D-6D48-40FD-B49D-AB78E4B75DE6}"/>
    <dgm:cxn modelId="{E4844AFB-0401-4DCD-AA92-D951C7B6EF2C}" type="presOf" srcId="{287BBDE9-E32C-455B-9407-D52866613D2D}" destId="{7BB0D72E-02D4-47A4-85C4-DA34B0972F4D}" srcOrd="0" destOrd="0" presId="urn:microsoft.com/office/officeart/2005/8/layout/chevron2"/>
    <dgm:cxn modelId="{2B3C5D62-5DE4-4819-A486-78746C983EFA}" type="presOf" srcId="{D3E5000B-4F7D-4A7A-9FCB-54DB26B4441D}" destId="{EF34ECC6-0E65-4CFB-8275-20CF3B76A6C3}" srcOrd="0" destOrd="0" presId="urn:microsoft.com/office/officeart/2005/8/layout/chevron2"/>
    <dgm:cxn modelId="{16150A80-C8ED-4934-AA30-33DF3020E0BB}" srcId="{C0CC1710-8756-4ECF-8D10-86920D61DB67}" destId="{7CC55ED0-3B64-4883-B7E7-45F1A3E0CA40}" srcOrd="2" destOrd="0" parTransId="{7C926163-8D8B-401A-B40D-0DCC24811110}" sibTransId="{D925EC29-1754-4BEF-ACDC-684A5F4216F3}"/>
    <dgm:cxn modelId="{6DA1AB33-0ABB-4FE4-8027-5D379EF279A2}" type="presOf" srcId="{C58FDCB1-F4ED-4ACB-8F11-95686F76D832}" destId="{26846D55-EA80-4CBE-AD21-09AFD071FB7D}" srcOrd="0" destOrd="0" presId="urn:microsoft.com/office/officeart/2005/8/layout/chevron2"/>
    <dgm:cxn modelId="{27909600-92B9-4B49-A7CB-2AF758E0FE9E}" type="presParOf" srcId="{B8C257E2-4973-4D75-BDC6-0068C504F5A1}" destId="{725C145D-7D73-4BE7-9971-15C43BBD4D62}" srcOrd="0" destOrd="0" presId="urn:microsoft.com/office/officeart/2005/8/layout/chevron2"/>
    <dgm:cxn modelId="{43409C61-68B6-4BA9-92F6-850A92CE4145}" type="presParOf" srcId="{725C145D-7D73-4BE7-9971-15C43BBD4D62}" destId="{26846D55-EA80-4CBE-AD21-09AFD071FB7D}" srcOrd="0" destOrd="0" presId="urn:microsoft.com/office/officeart/2005/8/layout/chevron2"/>
    <dgm:cxn modelId="{8F34D4A0-277F-4DBD-A0F6-D8B3788FA048}" type="presParOf" srcId="{725C145D-7D73-4BE7-9971-15C43BBD4D62}" destId="{866C4E77-09F2-4CD7-B7BA-A4554576D3BA}" srcOrd="1" destOrd="0" presId="urn:microsoft.com/office/officeart/2005/8/layout/chevron2"/>
    <dgm:cxn modelId="{00EB5A57-46B8-4F3B-AF77-9E0C99EC04C4}" type="presParOf" srcId="{B8C257E2-4973-4D75-BDC6-0068C504F5A1}" destId="{D18CB92A-1B10-4548-A3DC-6521BD0AC917}" srcOrd="1" destOrd="0" presId="urn:microsoft.com/office/officeart/2005/8/layout/chevron2"/>
    <dgm:cxn modelId="{830A8841-0887-43B5-91F5-75D0FCCFA104}" type="presParOf" srcId="{B8C257E2-4973-4D75-BDC6-0068C504F5A1}" destId="{1E8D32F0-73D7-4FEF-830A-E686BCBC255E}" srcOrd="2" destOrd="0" presId="urn:microsoft.com/office/officeart/2005/8/layout/chevron2"/>
    <dgm:cxn modelId="{8C8BB5D7-701C-4F77-A204-C33E8FFE4C4D}" type="presParOf" srcId="{1E8D32F0-73D7-4FEF-830A-E686BCBC255E}" destId="{61288526-A7E3-4A7A-B2CB-6D46C9CCF42D}" srcOrd="0" destOrd="0" presId="urn:microsoft.com/office/officeart/2005/8/layout/chevron2"/>
    <dgm:cxn modelId="{B3094DB6-BD4B-42EC-A595-E2365C293C83}" type="presParOf" srcId="{1E8D32F0-73D7-4FEF-830A-E686BCBC255E}" destId="{C16B2203-4DB5-4BD4-ACA6-754138B40AEB}" srcOrd="1" destOrd="0" presId="urn:microsoft.com/office/officeart/2005/8/layout/chevron2"/>
    <dgm:cxn modelId="{B3FCF710-BDF3-468D-B445-3BECE0F3BDCE}" type="presParOf" srcId="{B8C257E2-4973-4D75-BDC6-0068C504F5A1}" destId="{F39AD75C-CE8D-4F41-928F-735369D61F06}" srcOrd="3" destOrd="0" presId="urn:microsoft.com/office/officeart/2005/8/layout/chevron2"/>
    <dgm:cxn modelId="{8EC6E2F7-4E93-45BE-99A7-77D5F93E7D9F}" type="presParOf" srcId="{B8C257E2-4973-4D75-BDC6-0068C504F5A1}" destId="{6DD118DE-7002-403E-9632-40090B130D75}" srcOrd="4" destOrd="0" presId="urn:microsoft.com/office/officeart/2005/8/layout/chevron2"/>
    <dgm:cxn modelId="{FE26B390-E448-4A55-A282-534ACD57A1D0}" type="presParOf" srcId="{6DD118DE-7002-403E-9632-40090B130D75}" destId="{BB26A08D-702D-44FC-9280-17E7FD5B3CDF}" srcOrd="0" destOrd="0" presId="urn:microsoft.com/office/officeart/2005/8/layout/chevron2"/>
    <dgm:cxn modelId="{E1B877AC-407A-49B3-BF2A-FA50B25A2741}" type="presParOf" srcId="{6DD118DE-7002-403E-9632-40090B130D75}" destId="{B5E26E45-7A95-463A-9AD4-AEE6077310D0}" srcOrd="1" destOrd="0" presId="urn:microsoft.com/office/officeart/2005/8/layout/chevron2"/>
    <dgm:cxn modelId="{01DDC3BF-C869-410C-83AF-1830E1CBE1A3}" type="presParOf" srcId="{B8C257E2-4973-4D75-BDC6-0068C504F5A1}" destId="{C9095954-913E-4895-B9D1-8B17D77F803E}" srcOrd="5" destOrd="0" presId="urn:microsoft.com/office/officeart/2005/8/layout/chevron2"/>
    <dgm:cxn modelId="{10C4AD3E-91DA-4EF4-9D76-B9C6B3C65B8F}" type="presParOf" srcId="{B8C257E2-4973-4D75-BDC6-0068C504F5A1}" destId="{91FBAE62-C3F1-48EA-9B82-C8AEB7F66755}" srcOrd="6" destOrd="0" presId="urn:microsoft.com/office/officeart/2005/8/layout/chevron2"/>
    <dgm:cxn modelId="{94B93748-0DD4-4CDC-B411-5B2717E8E690}" type="presParOf" srcId="{91FBAE62-C3F1-48EA-9B82-C8AEB7F66755}" destId="{C262FCB0-6E5D-4106-A10C-4DDF17312229}" srcOrd="0" destOrd="0" presId="urn:microsoft.com/office/officeart/2005/8/layout/chevron2"/>
    <dgm:cxn modelId="{AAC59333-7100-4FE0-9138-07422BBD931E}" type="presParOf" srcId="{91FBAE62-C3F1-48EA-9B82-C8AEB7F66755}" destId="{405D94CD-14E7-4F21-B4F9-E50520A52C4B}" srcOrd="1" destOrd="0" presId="urn:microsoft.com/office/officeart/2005/8/layout/chevron2"/>
    <dgm:cxn modelId="{A8FD5D41-0DD9-4484-B441-81342F43E259}" type="presParOf" srcId="{B8C257E2-4973-4D75-BDC6-0068C504F5A1}" destId="{89DB0382-7068-4B82-A501-F40240E67372}" srcOrd="7" destOrd="0" presId="urn:microsoft.com/office/officeart/2005/8/layout/chevron2"/>
    <dgm:cxn modelId="{70E9F9AD-BEA1-481A-8CE0-2296B6A450BF}" type="presParOf" srcId="{B8C257E2-4973-4D75-BDC6-0068C504F5A1}" destId="{85D760B3-DB50-440F-A12E-2052CEF70EF9}" srcOrd="8" destOrd="0" presId="urn:microsoft.com/office/officeart/2005/8/layout/chevron2"/>
    <dgm:cxn modelId="{21FE1C13-FECA-4CDF-A6B3-CACA13F10097}" type="presParOf" srcId="{85D760B3-DB50-440F-A12E-2052CEF70EF9}" destId="{7ACB6FCB-E0FF-460B-9341-F33536687C25}" srcOrd="0" destOrd="0" presId="urn:microsoft.com/office/officeart/2005/8/layout/chevron2"/>
    <dgm:cxn modelId="{1BAA184D-6F63-4EF9-9016-70835C73CBF4}" type="presParOf" srcId="{85D760B3-DB50-440F-A12E-2052CEF70EF9}" destId="{EF34ECC6-0E65-4CFB-8275-20CF3B76A6C3}" srcOrd="1" destOrd="0" presId="urn:microsoft.com/office/officeart/2005/8/layout/chevron2"/>
    <dgm:cxn modelId="{E344C907-B3E9-4A2A-B696-1C2D3AA208BA}" type="presParOf" srcId="{B8C257E2-4973-4D75-BDC6-0068C504F5A1}" destId="{95A4ED32-4FAE-492D-8732-E60CCB4A9038}" srcOrd="9" destOrd="0" presId="urn:microsoft.com/office/officeart/2005/8/layout/chevron2"/>
    <dgm:cxn modelId="{C790CDED-DFC3-4B56-B334-E3638966A79A}" type="presParOf" srcId="{B8C257E2-4973-4D75-BDC6-0068C504F5A1}" destId="{0588A15A-E1AC-47AA-952F-7F121519D6AB}" srcOrd="10" destOrd="0" presId="urn:microsoft.com/office/officeart/2005/8/layout/chevron2"/>
    <dgm:cxn modelId="{70BE3CCE-FC5D-4EB3-AC77-F1F4BCBE8972}" type="presParOf" srcId="{0588A15A-E1AC-47AA-952F-7F121519D6AB}" destId="{F5E5289C-5CA6-4B25-829D-D69EBDCAB4D1}" srcOrd="0" destOrd="0" presId="urn:microsoft.com/office/officeart/2005/8/layout/chevron2"/>
    <dgm:cxn modelId="{B92A5ED9-4835-432B-BFDB-1EA6741706FB}" type="presParOf" srcId="{0588A15A-E1AC-47AA-952F-7F121519D6AB}" destId="{7BB0D72E-02D4-47A4-85C4-DA34B0972F4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46D55-EA80-4CBE-AD21-09AFD071FB7D}">
      <dsp:nvSpPr>
        <dsp:cNvPr id="0" name=""/>
        <dsp:cNvSpPr/>
      </dsp:nvSpPr>
      <dsp:spPr>
        <a:xfrm rot="5400000">
          <a:off x="-145782" y="154728"/>
          <a:ext cx="1031523" cy="722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smtClean="0"/>
            <a:t>1</a:t>
          </a:r>
          <a:endParaRPr lang="es-ES" sz="2800" kern="1200" dirty="0"/>
        </a:p>
      </dsp:txBody>
      <dsp:txXfrm rot="-5400000">
        <a:off x="8947" y="361032"/>
        <a:ext cx="722066" cy="309457"/>
      </dsp:txXfrm>
    </dsp:sp>
    <dsp:sp modelId="{866C4E77-09F2-4CD7-B7BA-A4554576D3BA}">
      <dsp:nvSpPr>
        <dsp:cNvPr id="0" name=""/>
        <dsp:cNvSpPr/>
      </dsp:nvSpPr>
      <dsp:spPr>
        <a:xfrm rot="5400000">
          <a:off x="3805894" y="-3083828"/>
          <a:ext cx="670842" cy="68384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/>
            <a:t>INTRODUCCIÓN</a:t>
          </a:r>
          <a:endParaRPr lang="es-ES" sz="1600" b="1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>
              <a:latin typeface="Calibri"/>
              <a:ea typeface="Calibri"/>
              <a:cs typeface="Calibri"/>
            </a:rPr>
            <a:t>Presentación del problema</a:t>
          </a:r>
          <a:endParaRPr lang="es-ES" sz="1300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300" kern="1200" dirty="0" smtClean="0">
              <a:latin typeface="Calibri"/>
              <a:ea typeface="Calibri"/>
              <a:cs typeface="Calibri"/>
              <a:sym typeface="Calibri"/>
            </a:rPr>
            <a:t>Objetivos de la investigación (general y específicos)</a:t>
          </a:r>
          <a:endParaRPr lang="es-ES" sz="1300" kern="1200" dirty="0"/>
        </a:p>
      </dsp:txBody>
      <dsp:txXfrm rot="-5400000">
        <a:off x="722066" y="32748"/>
        <a:ext cx="6805750" cy="605346"/>
      </dsp:txXfrm>
    </dsp:sp>
    <dsp:sp modelId="{61288526-A7E3-4A7A-B2CB-6D46C9CCF42D}">
      <dsp:nvSpPr>
        <dsp:cNvPr id="0" name=""/>
        <dsp:cNvSpPr/>
      </dsp:nvSpPr>
      <dsp:spPr>
        <a:xfrm rot="5400000">
          <a:off x="-145782" y="1093244"/>
          <a:ext cx="1031523" cy="722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2</a:t>
          </a:r>
          <a:endParaRPr lang="es-ES" sz="2800" kern="1200" dirty="0"/>
        </a:p>
      </dsp:txBody>
      <dsp:txXfrm rot="-5400000">
        <a:off x="8947" y="1299548"/>
        <a:ext cx="722066" cy="309457"/>
      </dsp:txXfrm>
    </dsp:sp>
    <dsp:sp modelId="{C16B2203-4DB5-4BD4-ACA6-754138B40AEB}">
      <dsp:nvSpPr>
        <dsp:cNvPr id="0" name=""/>
        <dsp:cNvSpPr/>
      </dsp:nvSpPr>
      <dsp:spPr>
        <a:xfrm rot="5400000">
          <a:off x="3679495" y="-2140473"/>
          <a:ext cx="923640" cy="68384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600" b="1" kern="1200" dirty="0" smtClean="0">
              <a:sym typeface="Calibri"/>
            </a:rPr>
            <a:t>FUNDAMENTOS TEÓRICOS </a:t>
          </a:r>
          <a:endParaRPr lang="es-ES" sz="1600" b="1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300" kern="1200" dirty="0" smtClean="0">
              <a:latin typeface="Calibri"/>
              <a:ea typeface="Calibri"/>
              <a:cs typeface="Calibri"/>
            </a:rPr>
            <a:t>Antecedentes de la investigación</a:t>
          </a:r>
          <a:endParaRPr lang="es-ES" sz="1300" kern="1200" dirty="0">
            <a:latin typeface="Calibri"/>
            <a:ea typeface="Calibri"/>
            <a:cs typeface="Calibri"/>
          </a:endParaRP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300" kern="1200" smtClean="0">
              <a:latin typeface="Calibri"/>
              <a:ea typeface="Calibri"/>
              <a:cs typeface="Calibri"/>
            </a:rPr>
            <a:t>Bases teóricas</a:t>
          </a:r>
          <a:endParaRPr lang="es-ES" sz="1300" kern="1200" dirty="0">
            <a:latin typeface="Calibri"/>
            <a:ea typeface="Calibri"/>
            <a:cs typeface="Calibri"/>
          </a:endParaRP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300" kern="1200" dirty="0" smtClean="0">
              <a:latin typeface="Calibri"/>
              <a:ea typeface="Calibri"/>
              <a:cs typeface="Calibri"/>
            </a:rPr>
            <a:t>Hipótesis general y específicas </a:t>
          </a:r>
          <a:endParaRPr lang="es-ES" sz="1300" kern="1200" dirty="0">
            <a:latin typeface="Calibri"/>
            <a:ea typeface="Calibri"/>
            <a:cs typeface="Calibri"/>
          </a:endParaRPr>
        </a:p>
      </dsp:txBody>
      <dsp:txXfrm rot="-5400000">
        <a:off x="722066" y="862044"/>
        <a:ext cx="6793410" cy="833464"/>
      </dsp:txXfrm>
    </dsp:sp>
    <dsp:sp modelId="{BB26A08D-702D-44FC-9280-17E7FD5B3CDF}">
      <dsp:nvSpPr>
        <dsp:cNvPr id="0" name=""/>
        <dsp:cNvSpPr/>
      </dsp:nvSpPr>
      <dsp:spPr>
        <a:xfrm rot="5400000">
          <a:off x="-145782" y="1945348"/>
          <a:ext cx="1031523" cy="722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3</a:t>
          </a:r>
          <a:endParaRPr lang="es-ES" sz="2800" kern="1200" dirty="0"/>
        </a:p>
      </dsp:txBody>
      <dsp:txXfrm rot="-5400000">
        <a:off x="8947" y="2151652"/>
        <a:ext cx="722066" cy="309457"/>
      </dsp:txXfrm>
    </dsp:sp>
    <dsp:sp modelId="{B5E26E45-7A95-463A-9AD4-AEE6077310D0}">
      <dsp:nvSpPr>
        <dsp:cNvPr id="0" name=""/>
        <dsp:cNvSpPr/>
      </dsp:nvSpPr>
      <dsp:spPr>
        <a:xfrm rot="5400000">
          <a:off x="3853487" y="-1191762"/>
          <a:ext cx="575655" cy="68384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/>
            <a:t>MATERIALES, METODOS Y PROCEDIMIENTOS</a:t>
          </a:r>
          <a:endParaRPr lang="es-ES" sz="1600" b="1" kern="1200" dirty="0"/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PE" sz="1300" kern="1200" dirty="0" smtClean="0">
              <a:latin typeface="Calibri"/>
              <a:ea typeface="Calibri"/>
              <a:cs typeface="Calibri"/>
            </a:rPr>
            <a:t>Aplicación de: métodos, procedimientos, materiales, equipos y software a utilizar.</a:t>
          </a:r>
          <a:endParaRPr lang="es-ES" sz="1300" kern="1200" dirty="0">
            <a:latin typeface="Calibri"/>
            <a:ea typeface="Calibri"/>
            <a:cs typeface="Calibri"/>
          </a:endParaRPr>
        </a:p>
      </dsp:txBody>
      <dsp:txXfrm rot="-5400000">
        <a:off x="722066" y="1967760"/>
        <a:ext cx="6810397" cy="519453"/>
      </dsp:txXfrm>
    </dsp:sp>
    <dsp:sp modelId="{C262FCB0-6E5D-4106-A10C-4DDF17312229}">
      <dsp:nvSpPr>
        <dsp:cNvPr id="0" name=""/>
        <dsp:cNvSpPr/>
      </dsp:nvSpPr>
      <dsp:spPr>
        <a:xfrm rot="5400000">
          <a:off x="-136835" y="2767141"/>
          <a:ext cx="1031523" cy="722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4</a:t>
          </a:r>
          <a:endParaRPr lang="es-ES" sz="2800" kern="1200" dirty="0"/>
        </a:p>
      </dsp:txBody>
      <dsp:txXfrm rot="-5400000">
        <a:off x="17894" y="2973445"/>
        <a:ext cx="722066" cy="309457"/>
      </dsp:txXfrm>
    </dsp:sp>
    <dsp:sp modelId="{405D94CD-14E7-4F21-B4F9-E50520A52C4B}">
      <dsp:nvSpPr>
        <dsp:cNvPr id="0" name=""/>
        <dsp:cNvSpPr/>
      </dsp:nvSpPr>
      <dsp:spPr>
        <a:xfrm rot="5400000">
          <a:off x="3790706" y="-418367"/>
          <a:ext cx="701218" cy="68384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/>
            <a:t>PRESENTACIÓN Y ANÁLISIS DE RESULTADOS</a:t>
          </a:r>
          <a:endParaRPr lang="es-ES" sz="1600" b="1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>
              <a:latin typeface="Calibri"/>
              <a:ea typeface="Calibri"/>
              <a:cs typeface="Calibri"/>
            </a:rPr>
            <a:t> </a:t>
          </a:r>
          <a:r>
            <a:rPr lang="es-ES" sz="1300" kern="1200" dirty="0" smtClean="0">
              <a:latin typeface="Calibri"/>
              <a:ea typeface="Calibri"/>
              <a:cs typeface="Calibri"/>
            </a:rPr>
            <a:t>Presentación </a:t>
          </a:r>
          <a:r>
            <a:rPr lang="es-ES" sz="1300" kern="1200" dirty="0" smtClean="0">
              <a:latin typeface="Calibri"/>
              <a:ea typeface="Calibri"/>
              <a:cs typeface="Calibri"/>
            </a:rPr>
            <a:t>de resultados obtenidos en el formato que corresponda</a:t>
          </a:r>
          <a:endParaRPr lang="es-ES" sz="1300" kern="1200" dirty="0">
            <a:latin typeface="Calibri"/>
            <a:ea typeface="Calibri"/>
            <a:cs typeface="Calibri"/>
          </a:endParaRPr>
        </a:p>
      </dsp:txBody>
      <dsp:txXfrm rot="-5400000">
        <a:off x="722067" y="2684503"/>
        <a:ext cx="6804267" cy="632756"/>
      </dsp:txXfrm>
    </dsp:sp>
    <dsp:sp modelId="{7ACB6FCB-E0FF-460B-9341-F33536687C25}">
      <dsp:nvSpPr>
        <dsp:cNvPr id="0" name=""/>
        <dsp:cNvSpPr/>
      </dsp:nvSpPr>
      <dsp:spPr>
        <a:xfrm rot="5400000">
          <a:off x="-136828" y="3608910"/>
          <a:ext cx="1031523" cy="722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5</a:t>
          </a:r>
          <a:endParaRPr lang="es-ES" sz="2800" kern="1200" dirty="0"/>
        </a:p>
      </dsp:txBody>
      <dsp:txXfrm rot="-5400000">
        <a:off x="17901" y="3815214"/>
        <a:ext cx="722066" cy="309457"/>
      </dsp:txXfrm>
    </dsp:sp>
    <dsp:sp modelId="{EF34ECC6-0E65-4CFB-8275-20CF3B76A6C3}">
      <dsp:nvSpPr>
        <dsp:cNvPr id="0" name=""/>
        <dsp:cNvSpPr/>
      </dsp:nvSpPr>
      <dsp:spPr>
        <a:xfrm rot="5400000">
          <a:off x="3806070" y="397272"/>
          <a:ext cx="670490" cy="68384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/>
            <a:t>CONCLUSIONES </a:t>
          </a:r>
          <a:endParaRPr lang="es-ES" sz="1600" b="1" kern="1200" dirty="0"/>
        </a:p>
      </dsp:txBody>
      <dsp:txXfrm rot="-5400000">
        <a:off x="722067" y="3514007"/>
        <a:ext cx="6805767" cy="605028"/>
      </dsp:txXfrm>
    </dsp:sp>
    <dsp:sp modelId="{F5E5289C-5CA6-4B25-829D-D69EBDCAB4D1}">
      <dsp:nvSpPr>
        <dsp:cNvPr id="0" name=""/>
        <dsp:cNvSpPr/>
      </dsp:nvSpPr>
      <dsp:spPr>
        <a:xfrm rot="5400000">
          <a:off x="-129658" y="4565824"/>
          <a:ext cx="1031523" cy="72206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/>
            <a:t>6</a:t>
          </a:r>
          <a:endParaRPr lang="es-ES" sz="2100" b="1" kern="1200" dirty="0"/>
        </a:p>
      </dsp:txBody>
      <dsp:txXfrm rot="-5400000">
        <a:off x="25071" y="4772128"/>
        <a:ext cx="722066" cy="309457"/>
      </dsp:txXfrm>
    </dsp:sp>
    <dsp:sp modelId="{7BB0D72E-02D4-47A4-85C4-DA34B0972F4D}">
      <dsp:nvSpPr>
        <dsp:cNvPr id="0" name=""/>
        <dsp:cNvSpPr/>
      </dsp:nvSpPr>
      <dsp:spPr>
        <a:xfrm rot="5400000">
          <a:off x="3680041" y="1332302"/>
          <a:ext cx="922547" cy="68384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/>
            <a:t>ESTÁNDARES Y RESTRICCIONES MÚLTIPLES</a:t>
          </a:r>
          <a:endParaRPr lang="es-ES" sz="1600" b="1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>
              <a:latin typeface="Calibri"/>
              <a:ea typeface="Calibri"/>
              <a:cs typeface="Calibri"/>
            </a:rPr>
            <a:t>Normas y/o estándares</a:t>
          </a:r>
          <a:endParaRPr lang="es-ES" sz="1300" kern="1200" dirty="0">
            <a:latin typeface="Calibri"/>
            <a:ea typeface="Calibri"/>
            <a:cs typeface="Calibri"/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>
              <a:latin typeface="Calibri"/>
              <a:ea typeface="Calibri"/>
              <a:cs typeface="Calibri"/>
            </a:rPr>
            <a:t>Restricciones múltiples para el desarrollo del proyecto</a:t>
          </a:r>
          <a:endParaRPr lang="es-ES" sz="1300" kern="1200" dirty="0">
            <a:latin typeface="Calibri"/>
            <a:ea typeface="Calibri"/>
            <a:cs typeface="Calibri"/>
          </a:endParaRPr>
        </a:p>
      </dsp:txBody>
      <dsp:txXfrm rot="-5400000">
        <a:off x="722066" y="4335313"/>
        <a:ext cx="6793463" cy="832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8" name="Google Shape;31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0696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8" name="Google Shape;31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5521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8" name="Google Shape;31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3322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0891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2" name="Google Shape;1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3" name="Google Shape;21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4" name="Google Shape;2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55" name="Google Shape;25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8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6" name="Google Shape;27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9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97" name="Google Shape;29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11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18" name="Google Shape;31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/>
              <a:t>13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811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7774509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859261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4273088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677361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7047247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20881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6325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8253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3570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0035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9615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70397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37238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14561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6577078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377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>
            <a:spLocks noGrp="1"/>
          </p:cNvSpPr>
          <p:nvPr>
            <p:ph type="ctrTitle"/>
          </p:nvPr>
        </p:nvSpPr>
        <p:spPr>
          <a:xfrm>
            <a:off x="179512" y="3260257"/>
            <a:ext cx="8103919" cy="13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 algn="ctr">
              <a:buClr>
                <a:srgbClr val="FFC000"/>
              </a:buClr>
              <a:buSzPts val="2160"/>
            </a:pPr>
            <a:r>
              <a:rPr lang="es-PE" sz="2160" b="1" dirty="0" smtClean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2160" b="1" dirty="0" smtClean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2160" b="1" dirty="0" smtClean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</a:t>
            </a:r>
            <a:r>
              <a:rPr lang="es-PE" sz="1620" b="1" dirty="0" smtClean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TÍTULO (ejemplo)</a:t>
            </a:r>
            <a:br>
              <a:rPr lang="es-PE" sz="1620" b="1" dirty="0" smtClean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1800" b="1" dirty="0" smtClean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APLICACIÓN </a:t>
            </a:r>
            <a:r>
              <a:rPr lang="es-ES" sz="1800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DEL ALGORITMO K-MEDOID PARA LA SEGMENTACIÓN DE LA DESERCIÓN UNIVERSITARIA</a:t>
            </a:r>
            <a:r>
              <a:rPr lang="es-PE" sz="1979" b="1" dirty="0" smtClean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1979" b="1" dirty="0" smtClean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PE" sz="2160" b="1" dirty="0" smtClean="0"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PE" sz="2160" b="1" dirty="0" smtClean="0">
                <a:latin typeface="Arial Narrow"/>
                <a:ea typeface="Arial Narrow"/>
                <a:cs typeface="Arial Narrow"/>
                <a:sym typeface="Arial Narrow"/>
              </a:rPr>
            </a:br>
            <a:endParaRPr sz="2160" b="1" u="sng" dirty="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8" name="Google Shape;148;p1"/>
          <p:cNvSpPr txBox="1">
            <a:spLocks noGrp="1"/>
          </p:cNvSpPr>
          <p:nvPr>
            <p:ph type="subTitle" idx="1"/>
          </p:nvPr>
        </p:nvSpPr>
        <p:spPr>
          <a:xfrm>
            <a:off x="1344130" y="4374569"/>
            <a:ext cx="6278887" cy="1372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s-PE" sz="1400" b="1" dirty="0">
                <a:solidFill>
                  <a:schemeClr val="dk1"/>
                </a:solidFill>
                <a:latin typeface="Arial Narrow" panose="020B0606020202030204" pitchFamily="34" charset="0"/>
                <a:ea typeface="Arial Narrow"/>
                <a:cs typeface="Arial Narrow"/>
                <a:sym typeface="Arial Narrow"/>
              </a:rPr>
              <a:t>Estudiante:</a:t>
            </a:r>
            <a:endParaRPr dirty="0">
              <a:latin typeface="Arial Narrow" panose="020B0606020202030204" pitchFamily="34" charset="0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PE" sz="1400" b="1" dirty="0">
                <a:solidFill>
                  <a:schemeClr val="dk1"/>
                </a:solidFill>
                <a:latin typeface="Arial Narrow" panose="020B0606020202030204" pitchFamily="34" charset="0"/>
                <a:ea typeface="Arial Narrow"/>
                <a:cs typeface="Arial Narrow"/>
                <a:sym typeface="Arial Narrow"/>
              </a:rPr>
              <a:t>- Apellidos y Nombres 1</a:t>
            </a:r>
            <a:endParaRPr dirty="0">
              <a:latin typeface="Arial Narrow" panose="020B0606020202030204" pitchFamily="34" charset="0"/>
            </a:endParaRPr>
          </a:p>
        </p:txBody>
      </p:sp>
      <p:sp>
        <p:nvSpPr>
          <p:cNvPr id="149" name="Google Shape;149;p1"/>
          <p:cNvSpPr/>
          <p:nvPr/>
        </p:nvSpPr>
        <p:spPr>
          <a:xfrm>
            <a:off x="1188013" y="517246"/>
            <a:ext cx="6782793" cy="1138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800" b="1" i="0" u="none" strike="noStrike" cap="none" dirty="0">
                <a:solidFill>
                  <a:srgbClr val="800000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UNIVERSIDAD NACIONAL DE INGENIERÍA</a:t>
            </a:r>
            <a:endParaRPr sz="1800" b="1" i="0" u="none" strike="noStrike" cap="none" dirty="0">
              <a:solidFill>
                <a:srgbClr val="800000"/>
              </a:solidFill>
              <a:latin typeface="Arial" panose="020B0604020202020204" pitchFamily="34" charset="0"/>
              <a:ea typeface="Arial Narrow"/>
              <a:cs typeface="Arial" panose="020B0604020202020204" pitchFamily="34" charset="0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 panose="020B0606020202030204" pitchFamily="34" charset="0"/>
                <a:ea typeface="Arial Narrow"/>
                <a:cs typeface="Arial Narrow"/>
                <a:sym typeface="Arial Narrow"/>
              </a:rPr>
              <a:t>Facultad de Ingeniería Económica, Estadística  y Ciencias Sociales</a:t>
            </a:r>
            <a:endParaRPr dirty="0">
              <a:latin typeface="Arial Narrow" panose="020B0606020202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i="0" u="none" strike="noStrike" cap="none" dirty="0" smtClean="0">
                <a:solidFill>
                  <a:schemeClr val="tx1"/>
                </a:solidFill>
                <a:latin typeface="Arial Narrow" panose="020B0606020202030204" pitchFamily="34" charset="0"/>
                <a:ea typeface="Arial Narrow"/>
                <a:cs typeface="Arial" panose="020B0604020202020204" pitchFamily="34" charset="0"/>
                <a:sym typeface="Arial Narrow"/>
              </a:rPr>
              <a:t>Escuela </a:t>
            </a:r>
            <a:r>
              <a:rPr lang="es-PE" i="0" u="none" strike="noStrike" cap="none" dirty="0">
                <a:solidFill>
                  <a:schemeClr val="tx1"/>
                </a:solidFill>
                <a:latin typeface="Arial Narrow" panose="020B0606020202030204" pitchFamily="34" charset="0"/>
                <a:ea typeface="Arial Narrow"/>
                <a:cs typeface="Arial" panose="020B0604020202020204" pitchFamily="34" charset="0"/>
                <a:sym typeface="Arial Narrow"/>
              </a:rPr>
              <a:t>Profesional de Ingeniería </a:t>
            </a:r>
            <a:r>
              <a:rPr lang="es-PE" i="0" u="none" strike="noStrike" cap="none" dirty="0" smtClean="0">
                <a:solidFill>
                  <a:schemeClr val="tx1"/>
                </a:solidFill>
                <a:latin typeface="Arial Narrow" panose="020B0606020202030204" pitchFamily="34" charset="0"/>
                <a:ea typeface="Arial Narrow"/>
                <a:cs typeface="Arial" panose="020B0604020202020204" pitchFamily="34" charset="0"/>
                <a:sym typeface="Arial Narrow"/>
              </a:rPr>
              <a:t>Estadística</a:t>
            </a:r>
            <a:endParaRPr i="0" u="none" strike="noStrike" cap="none" dirty="0">
              <a:solidFill>
                <a:schemeClr val="tx1"/>
              </a:solidFill>
              <a:latin typeface="Arial Narrow" panose="020B0606020202030204" pitchFamily="34" charset="0"/>
              <a:ea typeface="Arial Narrow"/>
              <a:cs typeface="Arial" panose="020B0604020202020204" pitchFamily="34" charset="0"/>
              <a:sym typeface="Arial Narrow"/>
            </a:endParaRPr>
          </a:p>
        </p:txBody>
      </p:sp>
      <p:sp>
        <p:nvSpPr>
          <p:cNvPr id="150" name="Google Shape;150;p1"/>
          <p:cNvSpPr/>
          <p:nvPr/>
        </p:nvSpPr>
        <p:spPr>
          <a:xfrm>
            <a:off x="179512" y="6353175"/>
            <a:ext cx="5832648" cy="50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Noto Sans Symbols"/>
              <a:buNone/>
            </a:pPr>
            <a:r>
              <a:rPr lang="es-PE" sz="1400" b="1" i="0" u="none" strike="noStrike" cap="none" dirty="0" smtClean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Categoría IV – Seminario </a:t>
            </a:r>
            <a:r>
              <a:rPr lang="es-PE" sz="14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Capstone</a:t>
            </a:r>
            <a:endParaRPr lang="es-PE" sz="1400" b="1" i="0" u="none" strike="noStrike" cap="none" dirty="0" smtClean="0">
              <a:solidFill>
                <a:schemeClr val="tx1"/>
              </a:solidFill>
              <a:latin typeface="Arial" panose="020B0604020202020204" pitchFamily="34" charset="0"/>
              <a:ea typeface="Arial Narrow"/>
              <a:cs typeface="Arial" panose="020B0604020202020204" pitchFamily="34" charset="0"/>
              <a:sym typeface="Arial Narrow"/>
            </a:endParaRPr>
          </a:p>
        </p:txBody>
      </p:sp>
      <p:pic>
        <p:nvPicPr>
          <p:cNvPr id="151" name="Google Shape;15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3971" y="390293"/>
            <a:ext cx="936704" cy="116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595" y="2222640"/>
            <a:ext cx="762929" cy="76292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1500" y="1565226"/>
            <a:ext cx="6347713" cy="1320800"/>
          </a:xfrm>
        </p:spPr>
        <p:txBody>
          <a:bodyPr>
            <a:noAutofit/>
          </a:bodyPr>
          <a:lstStyle/>
          <a:p>
            <a:r>
              <a:rPr lang="es-ES" sz="5400" b="1" dirty="0"/>
              <a:t>MATERIALES, METODOS Y PROCEDIMIENTOS</a:t>
            </a:r>
            <a:br>
              <a:rPr lang="es-ES" sz="5400" b="1" dirty="0"/>
            </a:b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286791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8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1" name="Google Shape;301;p8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02" name="Google Shape;302;p8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8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8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8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8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8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8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8"/>
            <p:cNvSpPr/>
            <p:nvPr/>
          </p:nvSpPr>
          <p:spPr>
            <a:xfrm>
              <a:off x="6179641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8"/>
            <p:cNvSpPr txBox="1"/>
            <p:nvPr/>
          </p:nvSpPr>
          <p:spPr>
            <a:xfrm>
              <a:off x="6587475" y="132166"/>
              <a:ext cx="912525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Método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75988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8"/>
            <p:cNvSpPr txBox="1"/>
            <p:nvPr/>
          </p:nvSpPr>
          <p:spPr>
            <a:xfrm>
              <a:off x="79078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2652" y="1286445"/>
            <a:ext cx="6347713" cy="1320800"/>
          </a:xfrm>
        </p:spPr>
        <p:txBody>
          <a:bodyPr>
            <a:noAutofit/>
          </a:bodyPr>
          <a:lstStyle/>
          <a:p>
            <a:r>
              <a:rPr lang="es-ES" sz="5400" b="1" dirty="0"/>
              <a:t>PRESENTACIÓN Y ANÁLISIS DE RESULTADOS</a:t>
            </a:r>
            <a:br>
              <a:rPr lang="es-ES" sz="5400" b="1" dirty="0"/>
            </a:b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206693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9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2" name="Google Shape;322;p9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23" name="Google Shape;323;p9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6179641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 txBox="1"/>
            <p:nvPr/>
          </p:nvSpPr>
          <p:spPr>
            <a:xfrm>
              <a:off x="6488608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7415509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7823343" y="132166"/>
              <a:ext cx="982518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Presentación de resultados</a:t>
              </a:r>
              <a:endParaRPr lang="es-PE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3012" y="1910914"/>
            <a:ext cx="6347713" cy="1320800"/>
          </a:xfrm>
        </p:spPr>
        <p:txBody>
          <a:bodyPr>
            <a:noAutofit/>
          </a:bodyPr>
          <a:lstStyle/>
          <a:p>
            <a:r>
              <a:rPr lang="es-ES" sz="5400" b="1" dirty="0" smtClean="0"/>
              <a:t>CONCLUSIONES</a:t>
            </a:r>
            <a:r>
              <a:rPr lang="es-ES" sz="5400" b="1" dirty="0"/>
              <a:t/>
            </a:r>
            <a:br>
              <a:rPr lang="es-ES" sz="5400" b="1" dirty="0"/>
            </a:b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329501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9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2" name="Google Shape;322;p9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23" name="Google Shape;323;p9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6179641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 txBox="1"/>
            <p:nvPr/>
          </p:nvSpPr>
          <p:spPr>
            <a:xfrm>
              <a:off x="6488608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7415509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7823343" y="132166"/>
              <a:ext cx="982518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lvl="0" algn="ctr">
                <a:lnSpc>
                  <a:spcPct val="90000"/>
                </a:lnSpc>
              </a:pPr>
              <a:r>
                <a:rPr lang="es-PE" sz="12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</a:t>
              </a: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onclusión</a:t>
              </a:r>
              <a:endParaRPr lang="es-PE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1787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8047" y="1052270"/>
            <a:ext cx="6786363" cy="1320800"/>
          </a:xfrm>
        </p:spPr>
        <p:txBody>
          <a:bodyPr>
            <a:noAutofit/>
          </a:bodyPr>
          <a:lstStyle/>
          <a:p>
            <a:r>
              <a:rPr lang="es-ES" sz="5400" b="1" dirty="0"/>
              <a:t>ESTÁNDARES Y RESTRICCIONES MÚLTIPLES</a:t>
            </a:r>
            <a:br>
              <a:rPr lang="es-ES" sz="5400" b="1" dirty="0"/>
            </a:b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336809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9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2" name="Google Shape;322;p9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23" name="Google Shape;323;p9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6179641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 txBox="1"/>
            <p:nvPr/>
          </p:nvSpPr>
          <p:spPr>
            <a:xfrm>
              <a:off x="6488608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7415509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7823343" y="132166"/>
              <a:ext cx="982518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s-ES" sz="1200" b="1" dirty="0">
                  <a:solidFill>
                    <a:schemeClr val="bg1"/>
                  </a:solidFill>
                  <a:latin typeface="Calibri"/>
                  <a:ea typeface="Calibri"/>
                  <a:cs typeface="Calibri"/>
                </a:rPr>
                <a:t>Normas y/o estándares</a:t>
              </a:r>
            </a:p>
            <a:p>
              <a:pPr lvl="0" algn="ctr">
                <a:lnSpc>
                  <a:spcPct val="90000"/>
                </a:lnSpc>
              </a:pPr>
              <a:endParaRPr lang="es-PE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" name="Google Shape;334;p9"/>
          <p:cNvSpPr txBox="1"/>
          <p:nvPr/>
        </p:nvSpPr>
        <p:spPr>
          <a:xfrm>
            <a:off x="6952058" y="278482"/>
            <a:ext cx="92690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8000" tIns="32000" rIns="16000" bIns="320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34289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9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2" name="Google Shape;322;p9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323" name="Google Shape;323;p9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9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9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3707903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 txBox="1"/>
            <p:nvPr/>
          </p:nvSpPr>
          <p:spPr>
            <a:xfrm>
              <a:off x="4016870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4943772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 txBox="1"/>
            <p:nvPr/>
          </p:nvSpPr>
          <p:spPr>
            <a:xfrm>
              <a:off x="5252739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6179641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 txBox="1"/>
            <p:nvPr/>
          </p:nvSpPr>
          <p:spPr>
            <a:xfrm>
              <a:off x="6488608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7415509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9"/>
            <p:cNvSpPr txBox="1"/>
            <p:nvPr/>
          </p:nvSpPr>
          <p:spPr>
            <a:xfrm>
              <a:off x="7823343" y="132166"/>
              <a:ext cx="982518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s-ES" sz="1200" b="1" dirty="0" smtClean="0">
                  <a:solidFill>
                    <a:schemeClr val="bg1"/>
                  </a:solidFill>
                  <a:latin typeface="Calibri"/>
                  <a:ea typeface="Calibri"/>
                  <a:cs typeface="Calibri"/>
                </a:rPr>
                <a:t>Restricciones múltiples</a:t>
              </a:r>
              <a:endParaRPr lang="es-ES" sz="1200" b="1" dirty="0" smtClean="0">
                <a:solidFill>
                  <a:schemeClr val="bg1"/>
                </a:solidFill>
              </a:endParaRPr>
            </a:p>
            <a:p>
              <a:pPr lvl="0" algn="ctr">
                <a:lnSpc>
                  <a:spcPct val="90000"/>
                </a:lnSpc>
              </a:pPr>
              <a:endParaRPr lang="es-PE" sz="12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2218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67706"/>
            <a:ext cx="9144000" cy="390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0"/>
            <a:ext cx="9144000" cy="539942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"/>
          <p:cNvSpPr txBox="1">
            <a:spLocks noGrp="1"/>
          </p:cNvSpPr>
          <p:nvPr>
            <p:ph type="title"/>
          </p:nvPr>
        </p:nvSpPr>
        <p:spPr>
          <a:xfrm>
            <a:off x="267590" y="0"/>
            <a:ext cx="8229600" cy="836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lang="es-PE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CONTENIDO</a:t>
            </a:r>
            <a:endParaRPr sz="2800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3009203681"/>
              </p:ext>
            </p:extLst>
          </p:nvPr>
        </p:nvGraphicFramePr>
        <p:xfrm>
          <a:off x="390256" y="638368"/>
          <a:ext cx="7560565" cy="6050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395382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734" y="1910914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INTRODUCCIÓN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362703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6" name="Google Shape;196;p3"/>
          <p:cNvGrpSpPr/>
          <p:nvPr/>
        </p:nvGrpSpPr>
        <p:grpSpPr>
          <a:xfrm>
            <a:off x="1310" y="118396"/>
            <a:ext cx="9141379" cy="839239"/>
            <a:chOff x="1310" y="120380"/>
            <a:chExt cx="9141379" cy="839239"/>
          </a:xfrm>
        </p:grpSpPr>
        <p:sp>
          <p:nvSpPr>
            <p:cNvPr id="197" name="Google Shape;197;p3"/>
            <p:cNvSpPr/>
            <p:nvPr/>
          </p:nvSpPr>
          <p:spPr>
            <a:xfrm>
              <a:off x="1310" y="120380"/>
              <a:ext cx="1490422" cy="839239"/>
            </a:xfrm>
            <a:prstGeom prst="homePlate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"/>
            <p:cNvSpPr txBox="1"/>
            <p:nvPr/>
          </p:nvSpPr>
          <p:spPr>
            <a:xfrm>
              <a:off x="1310" y="120380"/>
              <a:ext cx="1280612" cy="839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Presentación del problema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3"/>
            <p:cNvSpPr/>
            <p:nvPr/>
          </p:nvSpPr>
          <p:spPr>
            <a:xfrm>
              <a:off x="1172943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"/>
            <p:cNvSpPr txBox="1"/>
            <p:nvPr/>
          </p:nvSpPr>
          <p:spPr>
            <a:xfrm>
              <a:off x="1491733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3"/>
            <p:cNvSpPr/>
            <p:nvPr/>
          </p:nvSpPr>
          <p:spPr>
            <a:xfrm>
              <a:off x="2448102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"/>
            <p:cNvSpPr txBox="1"/>
            <p:nvPr/>
          </p:nvSpPr>
          <p:spPr>
            <a:xfrm>
              <a:off x="2766892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3"/>
            <p:cNvSpPr/>
            <p:nvPr/>
          </p:nvSpPr>
          <p:spPr>
            <a:xfrm>
              <a:off x="3723261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"/>
            <p:cNvSpPr txBox="1"/>
            <p:nvPr/>
          </p:nvSpPr>
          <p:spPr>
            <a:xfrm>
              <a:off x="4042051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4998421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"/>
            <p:cNvSpPr txBox="1"/>
            <p:nvPr/>
          </p:nvSpPr>
          <p:spPr>
            <a:xfrm>
              <a:off x="5317211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6273580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"/>
            <p:cNvSpPr txBox="1"/>
            <p:nvPr/>
          </p:nvSpPr>
          <p:spPr>
            <a:xfrm>
              <a:off x="6592370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7548740" y="221210"/>
              <a:ext cx="1593949" cy="63757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"/>
            <p:cNvSpPr txBox="1"/>
            <p:nvPr/>
          </p:nvSpPr>
          <p:spPr>
            <a:xfrm>
              <a:off x="7867530" y="221210"/>
              <a:ext cx="956370" cy="637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4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7" name="Google Shape;217;p4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18" name="Google Shape;218;p4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4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4"/>
            <p:cNvSpPr/>
            <p:nvPr/>
          </p:nvSpPr>
          <p:spPr>
            <a:xfrm>
              <a:off x="1253327" y="127451"/>
              <a:ext cx="1636720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4"/>
            <p:cNvSpPr txBox="1"/>
            <p:nvPr/>
          </p:nvSpPr>
          <p:spPr>
            <a:xfrm>
              <a:off x="1582745" y="127451"/>
              <a:ext cx="993878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Objetivos de la investigación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2577508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4"/>
            <p:cNvSpPr txBox="1"/>
            <p:nvPr/>
          </p:nvSpPr>
          <p:spPr>
            <a:xfrm>
              <a:off x="2890047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3827664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4"/>
            <p:cNvSpPr txBox="1"/>
            <p:nvPr/>
          </p:nvSpPr>
          <p:spPr>
            <a:xfrm>
              <a:off x="4140203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4"/>
            <p:cNvSpPr/>
            <p:nvPr/>
          </p:nvSpPr>
          <p:spPr>
            <a:xfrm>
              <a:off x="5077821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4"/>
            <p:cNvSpPr txBox="1"/>
            <p:nvPr/>
          </p:nvSpPr>
          <p:spPr>
            <a:xfrm>
              <a:off x="5390360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4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4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4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4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2651" y="1587529"/>
            <a:ext cx="6347713" cy="1320800"/>
          </a:xfrm>
        </p:spPr>
        <p:txBody>
          <a:bodyPr>
            <a:noAutofit/>
          </a:bodyPr>
          <a:lstStyle/>
          <a:p>
            <a:r>
              <a:rPr lang="es-PE" sz="5400" dirty="0" smtClean="0"/>
              <a:t>FUNDAMENTOS TEÓRICOS</a:t>
            </a:r>
            <a:endParaRPr lang="es-PE" sz="5400" dirty="0"/>
          </a:p>
        </p:txBody>
      </p:sp>
    </p:spTree>
    <p:extLst>
      <p:ext uri="{BB962C8B-B14F-4D97-AF65-F5344CB8AC3E}">
        <p14:creationId xmlns:p14="http://schemas.microsoft.com/office/powerpoint/2010/main" val="10223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" name="Google Shape;238;p5"/>
          <p:cNvGrpSpPr/>
          <p:nvPr/>
        </p:nvGrpSpPr>
        <p:grpSpPr>
          <a:xfrm>
            <a:off x="3171" y="125467"/>
            <a:ext cx="9137657" cy="825096"/>
            <a:chOff x="3171" y="127451"/>
            <a:chExt cx="9137657" cy="825096"/>
          </a:xfrm>
        </p:grpSpPr>
        <p:sp>
          <p:nvSpPr>
            <p:cNvPr id="239" name="Google Shape;239;p5"/>
            <p:cNvSpPr/>
            <p:nvPr/>
          </p:nvSpPr>
          <p:spPr>
            <a:xfrm>
              <a:off x="3171" y="227460"/>
              <a:ext cx="1562695" cy="625078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 txBox="1"/>
            <p:nvPr/>
          </p:nvSpPr>
          <p:spPr>
            <a:xfrm>
              <a:off x="3171" y="227460"/>
              <a:ext cx="1406426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125332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 txBox="1"/>
            <p:nvPr/>
          </p:nvSpPr>
          <p:spPr>
            <a:xfrm>
              <a:off x="156586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2503483" y="127451"/>
              <a:ext cx="1636720" cy="825096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5"/>
            <p:cNvSpPr txBox="1"/>
            <p:nvPr/>
          </p:nvSpPr>
          <p:spPr>
            <a:xfrm>
              <a:off x="2888320" y="127451"/>
              <a:ext cx="993877" cy="8250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Antecedentes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>
              <a:off x="3827664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5"/>
            <p:cNvSpPr txBox="1"/>
            <p:nvPr/>
          </p:nvSpPr>
          <p:spPr>
            <a:xfrm>
              <a:off x="4140203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5077821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5"/>
            <p:cNvSpPr txBox="1"/>
            <p:nvPr/>
          </p:nvSpPr>
          <p:spPr>
            <a:xfrm>
              <a:off x="5390360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6327977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5"/>
            <p:cNvSpPr txBox="1"/>
            <p:nvPr/>
          </p:nvSpPr>
          <p:spPr>
            <a:xfrm>
              <a:off x="6640516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Google Shape;251;p5"/>
            <p:cNvSpPr/>
            <p:nvPr/>
          </p:nvSpPr>
          <p:spPr>
            <a:xfrm>
              <a:off x="7578133" y="227460"/>
              <a:ext cx="1562695" cy="625078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5"/>
            <p:cNvSpPr txBox="1"/>
            <p:nvPr/>
          </p:nvSpPr>
          <p:spPr>
            <a:xfrm>
              <a:off x="7890672" y="227460"/>
              <a:ext cx="937617" cy="625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6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9" name="Google Shape;259;p6"/>
          <p:cNvGrpSpPr/>
          <p:nvPr/>
        </p:nvGrpSpPr>
        <p:grpSpPr>
          <a:xfrm>
            <a:off x="297" y="130182"/>
            <a:ext cx="9143404" cy="815667"/>
            <a:chOff x="297" y="132166"/>
            <a:chExt cx="9143404" cy="815667"/>
          </a:xfrm>
        </p:grpSpPr>
        <p:sp>
          <p:nvSpPr>
            <p:cNvPr id="260" name="Google Shape;260;p6"/>
            <p:cNvSpPr/>
            <p:nvPr/>
          </p:nvSpPr>
          <p:spPr>
            <a:xfrm>
              <a:off x="297" y="231032"/>
              <a:ext cx="1544835" cy="617934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6"/>
            <p:cNvSpPr txBox="1"/>
            <p:nvPr/>
          </p:nvSpPr>
          <p:spPr>
            <a:xfrm>
              <a:off x="297" y="231032"/>
              <a:ext cx="1390352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12361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6"/>
            <p:cNvSpPr txBox="1"/>
            <p:nvPr/>
          </p:nvSpPr>
          <p:spPr>
            <a:xfrm>
              <a:off x="15451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2472034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6"/>
            <p:cNvSpPr txBox="1"/>
            <p:nvPr/>
          </p:nvSpPr>
          <p:spPr>
            <a:xfrm>
              <a:off x="2781001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3707903" y="132166"/>
              <a:ext cx="1728192" cy="815667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6"/>
            <p:cNvSpPr txBox="1"/>
            <p:nvPr/>
          </p:nvSpPr>
          <p:spPr>
            <a:xfrm>
              <a:off x="4115737" y="132166"/>
              <a:ext cx="912525" cy="8156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2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Bases Teóricas</a:t>
              </a:r>
              <a:endParaRPr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5127129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6"/>
            <p:cNvSpPr txBox="1"/>
            <p:nvPr/>
          </p:nvSpPr>
          <p:spPr>
            <a:xfrm>
              <a:off x="5436096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6"/>
            <p:cNvSpPr/>
            <p:nvPr/>
          </p:nvSpPr>
          <p:spPr>
            <a:xfrm>
              <a:off x="6362997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6"/>
            <p:cNvSpPr txBox="1"/>
            <p:nvPr/>
          </p:nvSpPr>
          <p:spPr>
            <a:xfrm>
              <a:off x="6671964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6"/>
            <p:cNvSpPr/>
            <p:nvPr/>
          </p:nvSpPr>
          <p:spPr>
            <a:xfrm>
              <a:off x="7598866" y="231032"/>
              <a:ext cx="1544835" cy="617934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6"/>
            <p:cNvSpPr txBox="1"/>
            <p:nvPr/>
          </p:nvSpPr>
          <p:spPr>
            <a:xfrm>
              <a:off x="7907833" y="231032"/>
              <a:ext cx="926901" cy="6179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0" name="Google Shape;280;p7"/>
          <p:cNvGrpSpPr/>
          <p:nvPr/>
        </p:nvGrpSpPr>
        <p:grpSpPr>
          <a:xfrm>
            <a:off x="174" y="143148"/>
            <a:ext cx="9143651" cy="789735"/>
            <a:chOff x="174" y="145132"/>
            <a:chExt cx="9143651" cy="789735"/>
          </a:xfrm>
        </p:grpSpPr>
        <p:sp>
          <p:nvSpPr>
            <p:cNvPr id="281" name="Google Shape;281;p7"/>
            <p:cNvSpPr/>
            <p:nvPr/>
          </p:nvSpPr>
          <p:spPr>
            <a:xfrm>
              <a:off x="174" y="240855"/>
              <a:ext cx="1495722" cy="598289"/>
            </a:xfrm>
            <a:prstGeom prst="homePlate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7"/>
            <p:cNvSpPr txBox="1"/>
            <p:nvPr/>
          </p:nvSpPr>
          <p:spPr>
            <a:xfrm>
              <a:off x="174" y="240855"/>
              <a:ext cx="1346150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4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7"/>
            <p:cNvSpPr/>
            <p:nvPr/>
          </p:nvSpPr>
          <p:spPr>
            <a:xfrm>
              <a:off x="1196752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7"/>
            <p:cNvSpPr txBox="1"/>
            <p:nvPr/>
          </p:nvSpPr>
          <p:spPr>
            <a:xfrm>
              <a:off x="1495897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7"/>
            <p:cNvSpPr/>
            <p:nvPr/>
          </p:nvSpPr>
          <p:spPr>
            <a:xfrm>
              <a:off x="2393330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7"/>
            <p:cNvSpPr txBox="1"/>
            <p:nvPr/>
          </p:nvSpPr>
          <p:spPr>
            <a:xfrm>
              <a:off x="2692475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7"/>
            <p:cNvSpPr/>
            <p:nvPr/>
          </p:nvSpPr>
          <p:spPr>
            <a:xfrm>
              <a:off x="3589908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7"/>
            <p:cNvSpPr txBox="1"/>
            <p:nvPr/>
          </p:nvSpPr>
          <p:spPr>
            <a:xfrm>
              <a:off x="3889053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8000" tIns="32000" rIns="16000" bIns="32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7"/>
            <p:cNvSpPr/>
            <p:nvPr/>
          </p:nvSpPr>
          <p:spPr>
            <a:xfrm>
              <a:off x="4786486" y="145132"/>
              <a:ext cx="1964182" cy="789735"/>
            </a:xfrm>
            <a:prstGeom prst="chevron">
              <a:avLst>
                <a:gd name="adj" fmla="val 50000"/>
              </a:avLst>
            </a:prstGeom>
            <a:solidFill>
              <a:srgbClr val="271D17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7"/>
            <p:cNvSpPr txBox="1"/>
            <p:nvPr/>
          </p:nvSpPr>
          <p:spPr>
            <a:xfrm>
              <a:off x="5181354" y="145132"/>
              <a:ext cx="1174447" cy="7897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PE" sz="1100" b="1" i="0" u="none" strike="noStrike" cap="none" dirty="0" smtClean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Hipótesis</a:t>
              </a:r>
              <a:endParaRPr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7"/>
            <p:cNvSpPr/>
            <p:nvPr/>
          </p:nvSpPr>
          <p:spPr>
            <a:xfrm>
              <a:off x="6451525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7"/>
            <p:cNvSpPr txBox="1"/>
            <p:nvPr/>
          </p:nvSpPr>
          <p:spPr>
            <a:xfrm>
              <a:off x="6750670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7"/>
            <p:cNvSpPr/>
            <p:nvPr/>
          </p:nvSpPr>
          <p:spPr>
            <a:xfrm>
              <a:off x="7648103" y="240855"/>
              <a:ext cx="1495722" cy="598289"/>
            </a:xfrm>
            <a:prstGeom prst="chevron">
              <a:avLst>
                <a:gd name="adj" fmla="val 50000"/>
              </a:avLst>
            </a:prstGeom>
            <a:solidFill>
              <a:srgbClr val="F6C680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7"/>
            <p:cNvSpPr txBox="1"/>
            <p:nvPr/>
          </p:nvSpPr>
          <p:spPr>
            <a:xfrm>
              <a:off x="7947248" y="240855"/>
              <a:ext cx="897433" cy="5982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527</TotalTime>
  <Words>163</Words>
  <Application>Microsoft Office PowerPoint</Application>
  <PresentationFormat>Presentación en pantalla (4:3)</PresentationFormat>
  <Paragraphs>57</Paragraphs>
  <Slides>18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Arial</vt:lpstr>
      <vt:lpstr>Calibri</vt:lpstr>
      <vt:lpstr>Noto Sans Symbols</vt:lpstr>
      <vt:lpstr>Wingdings 3</vt:lpstr>
      <vt:lpstr>Trebuchet MS</vt:lpstr>
      <vt:lpstr>Arial Narrow</vt:lpstr>
      <vt:lpstr>Faceta</vt:lpstr>
      <vt:lpstr>           TÍTULO (ejemplo) APLICACIÓN DEL ALGORITMO K-MEDOID PARA LA SEGMENTACIÓN DE LA DESERCIÓN UNIVERSITARIA  </vt:lpstr>
      <vt:lpstr>CONTENIDO</vt:lpstr>
      <vt:lpstr>INTRODUCCIÓN</vt:lpstr>
      <vt:lpstr>Presentación de PowerPoint</vt:lpstr>
      <vt:lpstr>Presentación de PowerPoint</vt:lpstr>
      <vt:lpstr>FUNDAMENTOS TEÓRICOS</vt:lpstr>
      <vt:lpstr>Presentación de PowerPoint</vt:lpstr>
      <vt:lpstr>Presentación de PowerPoint</vt:lpstr>
      <vt:lpstr>Presentación de PowerPoint</vt:lpstr>
      <vt:lpstr>MATERIALES, METODOS Y PROCEDIMIENTOS </vt:lpstr>
      <vt:lpstr>Presentación de PowerPoint</vt:lpstr>
      <vt:lpstr>PRESENTACIÓN Y ANÁLISIS DE RESULTADOS </vt:lpstr>
      <vt:lpstr>Presentación de PowerPoint</vt:lpstr>
      <vt:lpstr>CONCLUSIONES </vt:lpstr>
      <vt:lpstr>Presentación de PowerPoint</vt:lpstr>
      <vt:lpstr>ESTÁNDARES Y RESTRICCIONES MÚLTIPLES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TÍTULO (ejemplo) APLICACIÓN DE MODELOS ECONOMÉTRICOS EN EL SECTOR EDUCATIVO  </dc:title>
  <dc:creator>Marcial Ruiz</dc:creator>
  <cp:lastModifiedBy>FIEECS-UNI</cp:lastModifiedBy>
  <cp:revision>38</cp:revision>
  <dcterms:created xsi:type="dcterms:W3CDTF">2011-06-04T14:20:28Z</dcterms:created>
  <dcterms:modified xsi:type="dcterms:W3CDTF">2023-10-12T20:24:57Z</dcterms:modified>
</cp:coreProperties>
</file>